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60" r:id="rId5"/>
    <p:sldId id="261" r:id="rId6"/>
    <p:sldId id="262" r:id="rId7"/>
    <p:sldId id="259" r:id="rId8"/>
    <p:sldId id="263" r:id="rId9"/>
  </p:sldIdLst>
  <p:sldSz cx="12192000" cy="6858000"/>
  <p:notesSz cx="6858000" cy="9144000"/>
  <p:defaultTextStyle>
    <a:defPPr>
      <a:defRPr lang="en-GB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A35D572-778C-31B3-929B-D3CF1E82A095}" v="692" dt="2023-08-20T05:36:24.53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hit Anand" userId="S::rohit.anand@inmobi.com::b446125c-fc79-4610-8812-7ffca6951bae" providerId="AD" clId="Web-{7A35D572-778C-31B3-929B-D3CF1E82A095}"/>
    <pc:docChg chg="addSld modSld">
      <pc:chgData name="Rohit Anand" userId="S::rohit.anand@inmobi.com::b446125c-fc79-4610-8812-7ffca6951bae" providerId="AD" clId="Web-{7A35D572-778C-31B3-929B-D3CF1E82A095}" dt="2023-08-20T05:36:22.017" v="720" actId="20577"/>
      <pc:docMkLst>
        <pc:docMk/>
      </pc:docMkLst>
      <pc:sldChg chg="addSp delSp modSp mod setBg addAnim delAnim setClrOvrMap">
        <pc:chgData name="Rohit Anand" userId="S::rohit.anand@inmobi.com::b446125c-fc79-4610-8812-7ffca6951bae" providerId="AD" clId="Web-{7A35D572-778C-31B3-929B-D3CF1E82A095}" dt="2023-08-20T05:36:22.017" v="720" actId="20577"/>
        <pc:sldMkLst>
          <pc:docMk/>
          <pc:sldMk cId="109857222" sldId="256"/>
        </pc:sldMkLst>
        <pc:spChg chg="mod">
          <ac:chgData name="Rohit Anand" userId="S::rohit.anand@inmobi.com::b446125c-fc79-4610-8812-7ffca6951bae" providerId="AD" clId="Web-{7A35D572-778C-31B3-929B-D3CF1E82A095}" dt="2023-08-20T05:22:53.111" v="674" actId="20577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Rohit Anand" userId="S::rohit.anand@inmobi.com::b446125c-fc79-4610-8812-7ffca6951bae" providerId="AD" clId="Web-{7A35D572-778C-31B3-929B-D3CF1E82A095}" dt="2023-08-20T05:36:22.017" v="720" actId="20577"/>
          <ac:spMkLst>
            <pc:docMk/>
            <pc:sldMk cId="109857222" sldId="256"/>
            <ac:spMk id="3" creationId="{00000000-0000-0000-0000-000000000000}"/>
          </ac:spMkLst>
        </pc:spChg>
        <pc:spChg chg="add del">
          <ac:chgData name="Rohit Anand" userId="S::rohit.anand@inmobi.com::b446125c-fc79-4610-8812-7ffca6951bae" providerId="AD" clId="Web-{7A35D572-778C-31B3-929B-D3CF1E82A095}" dt="2023-08-20T05:13:50.087" v="597"/>
          <ac:spMkLst>
            <pc:docMk/>
            <pc:sldMk cId="109857222" sldId="256"/>
            <ac:spMk id="6" creationId="{71B2258F-86CA-4D4D-8270-BC05FCDEBFB3}"/>
          </ac:spMkLst>
        </pc:spChg>
        <pc:spChg chg="add del">
          <ac:chgData name="Rohit Anand" userId="S::rohit.anand@inmobi.com::b446125c-fc79-4610-8812-7ffca6951bae" providerId="AD" clId="Web-{7A35D572-778C-31B3-929B-D3CF1E82A095}" dt="2023-08-20T04:44:59.841" v="468"/>
          <ac:spMkLst>
            <pc:docMk/>
            <pc:sldMk cId="109857222" sldId="256"/>
            <ac:spMk id="8" creationId="{787F4F1C-8D3D-4EC1-B72D-A0470A5A08B8}"/>
          </ac:spMkLst>
        </pc:spChg>
        <pc:spChg chg="add del">
          <ac:chgData name="Rohit Anand" userId="S::rohit.anand@inmobi.com::b446125c-fc79-4610-8812-7ffca6951bae" providerId="AD" clId="Web-{7A35D572-778C-31B3-929B-D3CF1E82A095}" dt="2023-08-20T04:44:41.388" v="460"/>
          <ac:spMkLst>
            <pc:docMk/>
            <pc:sldMk cId="109857222" sldId="256"/>
            <ac:spMk id="9" creationId="{71B2258F-86CA-4D4D-8270-BC05FCDEBFB3}"/>
          </ac:spMkLst>
        </pc:spChg>
        <pc:spChg chg="add del">
          <ac:chgData name="Rohit Anand" userId="S::rohit.anand@inmobi.com::b446125c-fc79-4610-8812-7ffca6951bae" providerId="AD" clId="Web-{7A35D572-778C-31B3-929B-D3CF1E82A095}" dt="2023-08-20T04:44:51.279" v="466"/>
          <ac:spMkLst>
            <pc:docMk/>
            <pc:sldMk cId="109857222" sldId="256"/>
            <ac:spMk id="11" creationId="{007891EC-4501-44ED-A8C8-B11B6DB767AB}"/>
          </ac:spMkLst>
        </pc:spChg>
        <pc:spChg chg="add del">
          <ac:chgData name="Rohit Anand" userId="S::rohit.anand@inmobi.com::b446125c-fc79-4610-8812-7ffca6951bae" providerId="AD" clId="Web-{7A35D572-778C-31B3-929B-D3CF1E82A095}" dt="2023-08-20T04:44:51.279" v="466"/>
          <ac:spMkLst>
            <pc:docMk/>
            <pc:sldMk cId="109857222" sldId="256"/>
            <ac:spMk id="12" creationId="{C1DD1A8A-57D5-4A81-AD04-532B043C5611}"/>
          </ac:spMkLst>
        </pc:spChg>
        <pc:spChg chg="add">
          <ac:chgData name="Rohit Anand" userId="S::rohit.anand@inmobi.com::b446125c-fc79-4610-8812-7ffca6951bae" providerId="AD" clId="Web-{7A35D572-778C-31B3-929B-D3CF1E82A095}" dt="2023-08-20T05:13:50.087" v="597"/>
          <ac:spMkLst>
            <pc:docMk/>
            <pc:sldMk cId="109857222" sldId="256"/>
            <ac:spMk id="14" creationId="{0AF57B88-1D4C-41FA-A761-EC1DD10C35CB}"/>
          </ac:spMkLst>
        </pc:spChg>
        <pc:spChg chg="add">
          <ac:chgData name="Rohit Anand" userId="S::rohit.anand@inmobi.com::b446125c-fc79-4610-8812-7ffca6951bae" providerId="AD" clId="Web-{7A35D572-778C-31B3-929B-D3CF1E82A095}" dt="2023-08-20T05:13:50.087" v="597"/>
          <ac:spMkLst>
            <pc:docMk/>
            <pc:sldMk cId="109857222" sldId="256"/>
            <ac:spMk id="15" creationId="{9203DE33-2CD4-4CA8-9AF3-37C3B65133B0}"/>
          </ac:spMkLst>
        </pc:spChg>
        <pc:spChg chg="add">
          <ac:chgData name="Rohit Anand" userId="S::rohit.anand@inmobi.com::b446125c-fc79-4610-8812-7ffca6951bae" providerId="AD" clId="Web-{7A35D572-778C-31B3-929B-D3CF1E82A095}" dt="2023-08-20T05:13:50.087" v="597"/>
          <ac:spMkLst>
            <pc:docMk/>
            <pc:sldMk cId="109857222" sldId="256"/>
            <ac:spMk id="16" creationId="{D2548F45-5164-4ABB-8212-7F293FDED8D4}"/>
          </ac:spMkLst>
        </pc:spChg>
        <pc:spChg chg="add">
          <ac:chgData name="Rohit Anand" userId="S::rohit.anand@inmobi.com::b446125c-fc79-4610-8812-7ffca6951bae" providerId="AD" clId="Web-{7A35D572-778C-31B3-929B-D3CF1E82A095}" dt="2023-08-20T05:13:50.087" v="597"/>
          <ac:spMkLst>
            <pc:docMk/>
            <pc:sldMk cId="109857222" sldId="256"/>
            <ac:spMk id="18" creationId="{5E81CCFB-7BEF-4186-86FB-D09450B4D02D}"/>
          </ac:spMkLst>
        </pc:spChg>
        <pc:spChg chg="add del">
          <ac:chgData name="Rohit Anand" userId="S::rohit.anand@inmobi.com::b446125c-fc79-4610-8812-7ffca6951bae" providerId="AD" clId="Web-{7A35D572-778C-31B3-929B-D3CF1E82A095}" dt="2023-08-20T04:45:53.155" v="480"/>
          <ac:spMkLst>
            <pc:docMk/>
            <pc:sldMk cId="109857222" sldId="256"/>
            <ac:spMk id="21" creationId="{FB5B0058-AF13-4859-B429-4EDDE2A26F7F}"/>
          </ac:spMkLst>
        </pc:spChg>
        <pc:grpChg chg="add del">
          <ac:chgData name="Rohit Anand" userId="S::rohit.anand@inmobi.com::b446125c-fc79-4610-8812-7ffca6951bae" providerId="AD" clId="Web-{7A35D572-778C-31B3-929B-D3CF1E82A095}" dt="2023-08-20T04:44:59.841" v="468"/>
          <ac:grpSpMkLst>
            <pc:docMk/>
            <pc:sldMk cId="109857222" sldId="256"/>
            <ac:grpSpMk id="10" creationId="{D1E3DD61-64DB-46AD-B249-E273CD86B051}"/>
          </ac:grpSpMkLst>
        </pc:grpChg>
        <pc:picChg chg="add del">
          <ac:chgData name="Rohit Anand" userId="S::rohit.anand@inmobi.com::b446125c-fc79-4610-8812-7ffca6951bae" providerId="AD" clId="Web-{7A35D572-778C-31B3-929B-D3CF1E82A095}" dt="2023-08-20T04:44:41.388" v="460"/>
          <ac:picMkLst>
            <pc:docMk/>
            <pc:sldMk cId="109857222" sldId="256"/>
            <ac:picMk id="5" creationId="{24CC295B-E663-76EE-0466-BA7E57F3DDBB}"/>
          </ac:picMkLst>
        </pc:picChg>
        <pc:picChg chg="add mod">
          <ac:chgData name="Rohit Anand" userId="S::rohit.anand@inmobi.com::b446125c-fc79-4610-8812-7ffca6951bae" providerId="AD" clId="Web-{7A35D572-778C-31B3-929B-D3CF1E82A095}" dt="2023-08-20T05:13:50.087" v="597"/>
          <ac:picMkLst>
            <pc:docMk/>
            <pc:sldMk cId="109857222" sldId="256"/>
            <ac:picMk id="7" creationId="{2CAA24B5-C072-07F4-D999-04375C5238F4}"/>
          </ac:picMkLst>
        </pc:picChg>
        <pc:picChg chg="add del">
          <ac:chgData name="Rohit Anand" userId="S::rohit.anand@inmobi.com::b446125c-fc79-4610-8812-7ffca6951bae" providerId="AD" clId="Web-{7A35D572-778C-31B3-929B-D3CF1E82A095}" dt="2023-08-20T04:44:51.279" v="466"/>
          <ac:picMkLst>
            <pc:docMk/>
            <pc:sldMk cId="109857222" sldId="256"/>
            <ac:picMk id="13" creationId="{6A2F08E6-F5AA-58C6-A26D-268B1C7C1228}"/>
          </ac:picMkLst>
        </pc:picChg>
        <pc:cxnChg chg="add del">
          <ac:chgData name="Rohit Anand" userId="S::rohit.anand@inmobi.com::b446125c-fc79-4610-8812-7ffca6951bae" providerId="AD" clId="Web-{7A35D572-778C-31B3-929B-D3CF1E82A095}" dt="2023-08-20T04:45:53.155" v="480"/>
          <ac:cxnSpMkLst>
            <pc:docMk/>
            <pc:sldMk cId="109857222" sldId="256"/>
            <ac:cxnSpMk id="22" creationId="{EC4521DE-248E-440D-AAD6-FD9E7D34B3BF}"/>
          </ac:cxnSpMkLst>
        </pc:cxnChg>
        <pc:cxnChg chg="add del">
          <ac:chgData name="Rohit Anand" userId="S::rohit.anand@inmobi.com::b446125c-fc79-4610-8812-7ffca6951bae" providerId="AD" clId="Web-{7A35D572-778C-31B3-929B-D3CF1E82A095}" dt="2023-08-20T04:45:53.155" v="480"/>
          <ac:cxnSpMkLst>
            <pc:docMk/>
            <pc:sldMk cId="109857222" sldId="256"/>
            <ac:cxnSpMk id="23" creationId="{442C13FA-4C0F-42D0-9626-5BA6040D8C31}"/>
          </ac:cxnSpMkLst>
        </pc:cxnChg>
      </pc:sldChg>
      <pc:sldChg chg="addSp delSp modSp new mod setBg">
        <pc:chgData name="Rohit Anand" userId="S::rohit.anand@inmobi.com::b446125c-fc79-4610-8812-7ffca6951bae" providerId="AD" clId="Web-{7A35D572-778C-31B3-929B-D3CF1E82A095}" dt="2023-08-20T05:03:54.187" v="561"/>
        <pc:sldMkLst>
          <pc:docMk/>
          <pc:sldMk cId="3386635731" sldId="257"/>
        </pc:sldMkLst>
        <pc:spChg chg="mod">
          <ac:chgData name="Rohit Anand" userId="S::rohit.anand@inmobi.com::b446125c-fc79-4610-8812-7ffca6951bae" providerId="AD" clId="Web-{7A35D572-778C-31B3-929B-D3CF1E82A095}" dt="2023-08-20T05:03:54.187" v="561"/>
          <ac:spMkLst>
            <pc:docMk/>
            <pc:sldMk cId="3386635731" sldId="257"/>
            <ac:spMk id="2" creationId="{286B4174-5856-E963-8679-9D59A7D3F295}"/>
          </ac:spMkLst>
        </pc:spChg>
        <pc:spChg chg="del mod">
          <ac:chgData name="Rohit Anand" userId="S::rohit.anand@inmobi.com::b446125c-fc79-4610-8812-7ffca6951bae" providerId="AD" clId="Web-{7A35D572-778C-31B3-929B-D3CF1E82A095}" dt="2023-08-20T04:50:00.987" v="524"/>
          <ac:spMkLst>
            <pc:docMk/>
            <pc:sldMk cId="3386635731" sldId="257"/>
            <ac:spMk id="3" creationId="{9C80D1FF-BC45-66E9-79C5-C7EB09A42392}"/>
          </ac:spMkLst>
        </pc:spChg>
        <pc:spChg chg="add">
          <ac:chgData name="Rohit Anand" userId="S::rohit.anand@inmobi.com::b446125c-fc79-4610-8812-7ffca6951bae" providerId="AD" clId="Web-{7A35D572-778C-31B3-929B-D3CF1E82A095}" dt="2023-08-20T05:03:54.187" v="561"/>
          <ac:spMkLst>
            <pc:docMk/>
            <pc:sldMk cId="3386635731" sldId="257"/>
            <ac:spMk id="7" creationId="{BACC6370-2D7E-4714-9D71-7542949D7D5D}"/>
          </ac:spMkLst>
        </pc:spChg>
        <pc:spChg chg="add del">
          <ac:chgData name="Rohit Anand" userId="S::rohit.anand@inmobi.com::b446125c-fc79-4610-8812-7ffca6951bae" providerId="AD" clId="Web-{7A35D572-778C-31B3-929B-D3CF1E82A095}" dt="2023-08-20T04:45:48.889" v="479"/>
          <ac:spMkLst>
            <pc:docMk/>
            <pc:sldMk cId="3386635731" sldId="257"/>
            <ac:spMk id="8" creationId="{A7AE9375-4664-4DB2-922D-2782A6E439AC}"/>
          </ac:spMkLst>
        </pc:spChg>
        <pc:spChg chg="add">
          <ac:chgData name="Rohit Anand" userId="S::rohit.anand@inmobi.com::b446125c-fc79-4610-8812-7ffca6951bae" providerId="AD" clId="Web-{7A35D572-778C-31B3-929B-D3CF1E82A095}" dt="2023-08-20T05:03:54.187" v="561"/>
          <ac:spMkLst>
            <pc:docMk/>
            <pc:sldMk cId="3386635731" sldId="257"/>
            <ac:spMk id="9" creationId="{F68B3F68-107C-434F-AA38-110D5EA91B85}"/>
          </ac:spMkLst>
        </pc:spChg>
        <pc:spChg chg="add del">
          <ac:chgData name="Rohit Anand" userId="S::rohit.anand@inmobi.com::b446125c-fc79-4610-8812-7ffca6951bae" providerId="AD" clId="Web-{7A35D572-778C-31B3-929B-D3CF1E82A095}" dt="2023-08-20T04:45:48.889" v="479"/>
          <ac:spMkLst>
            <pc:docMk/>
            <pc:sldMk cId="3386635731" sldId="257"/>
            <ac:spMk id="12" creationId="{9DD005C1-8C51-42D6-9BEE-B9B83849743D}"/>
          </ac:spMkLst>
        </pc:spChg>
        <pc:spChg chg="add">
          <ac:chgData name="Rohit Anand" userId="S::rohit.anand@inmobi.com::b446125c-fc79-4610-8812-7ffca6951bae" providerId="AD" clId="Web-{7A35D572-778C-31B3-929B-D3CF1E82A095}" dt="2023-08-20T05:03:54.187" v="561"/>
          <ac:spMkLst>
            <pc:docMk/>
            <pc:sldMk cId="3386635731" sldId="257"/>
            <ac:spMk id="14" creationId="{AAD0DBB9-1A4B-4391-81D4-CB19F9AB918A}"/>
          </ac:spMkLst>
        </pc:spChg>
        <pc:spChg chg="add">
          <ac:chgData name="Rohit Anand" userId="S::rohit.anand@inmobi.com::b446125c-fc79-4610-8812-7ffca6951bae" providerId="AD" clId="Web-{7A35D572-778C-31B3-929B-D3CF1E82A095}" dt="2023-08-20T05:03:54.187" v="561"/>
          <ac:spMkLst>
            <pc:docMk/>
            <pc:sldMk cId="3386635731" sldId="257"/>
            <ac:spMk id="16" creationId="{063BBA22-50EA-4C4D-BE05-F1CE4E63AA56}"/>
          </ac:spMkLst>
        </pc:spChg>
        <pc:graphicFrameChg chg="add mod modGraphic">
          <ac:chgData name="Rohit Anand" userId="S::rohit.anand@inmobi.com::b446125c-fc79-4610-8812-7ffca6951bae" providerId="AD" clId="Web-{7A35D572-778C-31B3-929B-D3CF1E82A095}" dt="2023-08-20T05:03:54.187" v="561"/>
          <ac:graphicFrameMkLst>
            <pc:docMk/>
            <pc:sldMk cId="3386635731" sldId="257"/>
            <ac:graphicFrameMk id="5" creationId="{A8AC166D-162C-8D55-CC5A-89BEA4BF724E}"/>
          </ac:graphicFrameMkLst>
        </pc:graphicFrameChg>
        <pc:cxnChg chg="add del">
          <ac:chgData name="Rohit Anand" userId="S::rohit.anand@inmobi.com::b446125c-fc79-4610-8812-7ffca6951bae" providerId="AD" clId="Web-{7A35D572-778C-31B3-929B-D3CF1E82A095}" dt="2023-08-20T04:45:48.889" v="479"/>
          <ac:cxnSpMkLst>
            <pc:docMk/>
            <pc:sldMk cId="3386635731" sldId="257"/>
            <ac:cxnSpMk id="10" creationId="{EE504C98-6397-41C1-A8D8-2D9C4ED307E0}"/>
          </ac:cxnSpMkLst>
        </pc:cxnChg>
      </pc:sldChg>
      <pc:sldChg chg="addSp delSp modSp new mod setBg setClrOvrMap">
        <pc:chgData name="Rohit Anand" userId="S::rohit.anand@inmobi.com::b446125c-fc79-4610-8812-7ffca6951bae" providerId="AD" clId="Web-{7A35D572-778C-31B3-929B-D3CF1E82A095}" dt="2023-08-20T05:02:17.357" v="555" actId="14100"/>
        <pc:sldMkLst>
          <pc:docMk/>
          <pc:sldMk cId="1079508073" sldId="258"/>
        </pc:sldMkLst>
        <pc:spChg chg="mod">
          <ac:chgData name="Rohit Anand" userId="S::rohit.anand@inmobi.com::b446125c-fc79-4610-8812-7ffca6951bae" providerId="AD" clId="Web-{7A35D572-778C-31B3-929B-D3CF1E82A095}" dt="2023-08-20T05:01:36.856" v="550"/>
          <ac:spMkLst>
            <pc:docMk/>
            <pc:sldMk cId="1079508073" sldId="258"/>
            <ac:spMk id="2" creationId="{4E6603EB-BF55-587F-C740-03D855B2439D}"/>
          </ac:spMkLst>
        </pc:spChg>
        <pc:spChg chg="add del mod">
          <ac:chgData name="Rohit Anand" userId="S::rohit.anand@inmobi.com::b446125c-fc79-4610-8812-7ffca6951bae" providerId="AD" clId="Web-{7A35D572-778C-31B3-929B-D3CF1E82A095}" dt="2023-08-20T04:50:41.831" v="529"/>
          <ac:spMkLst>
            <pc:docMk/>
            <pc:sldMk cId="1079508073" sldId="258"/>
            <ac:spMk id="3" creationId="{1AA80F22-CC2E-09D9-4DBF-B20C3F7BDD3A}"/>
          </ac:spMkLst>
        </pc:spChg>
        <pc:spChg chg="add del">
          <ac:chgData name="Rohit Anand" userId="S::rohit.anand@inmobi.com::b446125c-fc79-4610-8812-7ffca6951bae" providerId="AD" clId="Web-{7A35D572-778C-31B3-929B-D3CF1E82A095}" dt="2023-08-20T04:45:42.717" v="478"/>
          <ac:spMkLst>
            <pc:docMk/>
            <pc:sldMk cId="1079508073" sldId="258"/>
            <ac:spMk id="8" creationId="{A7AE9375-4664-4DB2-922D-2782A6E439AC}"/>
          </ac:spMkLst>
        </pc:spChg>
        <pc:spChg chg="add del">
          <ac:chgData name="Rohit Anand" userId="S::rohit.anand@inmobi.com::b446125c-fc79-4610-8812-7ffca6951bae" providerId="AD" clId="Web-{7A35D572-778C-31B3-929B-D3CF1E82A095}" dt="2023-08-20T04:38:41.117" v="391"/>
          <ac:spMkLst>
            <pc:docMk/>
            <pc:sldMk cId="1079508073" sldId="258"/>
            <ac:spMk id="9" creationId="{9228552E-C8B1-4A80-8448-0787CE0FC704}"/>
          </ac:spMkLst>
        </pc:spChg>
        <pc:spChg chg="add del">
          <ac:chgData name="Rohit Anand" userId="S::rohit.anand@inmobi.com::b446125c-fc79-4610-8812-7ffca6951bae" providerId="AD" clId="Web-{7A35D572-778C-31B3-929B-D3CF1E82A095}" dt="2023-08-20T04:50:41.815" v="528"/>
          <ac:spMkLst>
            <pc:docMk/>
            <pc:sldMk cId="1079508073" sldId="258"/>
            <ac:spMk id="11" creationId="{AF2F604E-43BE-4DC3-B983-E071523364F8}"/>
          </ac:spMkLst>
        </pc:spChg>
        <pc:spChg chg="add del">
          <ac:chgData name="Rohit Anand" userId="S::rohit.anand@inmobi.com::b446125c-fc79-4610-8812-7ffca6951bae" providerId="AD" clId="Web-{7A35D572-778C-31B3-929B-D3CF1E82A095}" dt="2023-08-20T04:45:42.717" v="478"/>
          <ac:spMkLst>
            <pc:docMk/>
            <pc:sldMk cId="1079508073" sldId="258"/>
            <ac:spMk id="12" creationId="{9DD005C1-8C51-42D6-9BEE-B9B83849743D}"/>
          </ac:spMkLst>
        </pc:spChg>
        <pc:spChg chg="add del">
          <ac:chgData name="Rohit Anand" userId="S::rohit.anand@inmobi.com::b446125c-fc79-4610-8812-7ffca6951bae" providerId="AD" clId="Web-{7A35D572-778C-31B3-929B-D3CF1E82A095}" dt="2023-08-20T04:50:41.815" v="528"/>
          <ac:spMkLst>
            <pc:docMk/>
            <pc:sldMk cId="1079508073" sldId="258"/>
            <ac:spMk id="13" creationId="{08C9B587-E65E-4B52-B37C-ABEBB6E87928}"/>
          </ac:spMkLst>
        </pc:spChg>
        <pc:spChg chg="add del">
          <ac:chgData name="Rohit Anand" userId="S::rohit.anand@inmobi.com::b446125c-fc79-4610-8812-7ffca6951bae" providerId="AD" clId="Web-{7A35D572-778C-31B3-929B-D3CF1E82A095}" dt="2023-08-20T04:50:41.815" v="528"/>
          <ac:spMkLst>
            <pc:docMk/>
            <pc:sldMk cId="1079508073" sldId="258"/>
            <ac:spMk id="14" creationId="{7C432AFE-B3D2-4BFF-BF8F-96C27AFF1AC7}"/>
          </ac:spMkLst>
        </pc:spChg>
        <pc:spChg chg="add del">
          <ac:chgData name="Rohit Anand" userId="S::rohit.anand@inmobi.com::b446125c-fc79-4610-8812-7ffca6951bae" providerId="AD" clId="Web-{7A35D572-778C-31B3-929B-D3CF1E82A095}" dt="2023-08-20T04:50:41.815" v="528"/>
          <ac:spMkLst>
            <pc:docMk/>
            <pc:sldMk cId="1079508073" sldId="258"/>
            <ac:spMk id="16" creationId="{1AA80F22-CC2E-09D9-4DBF-B20C3F7BDD3A}"/>
          </ac:spMkLst>
        </pc:spChg>
        <pc:spChg chg="add del">
          <ac:chgData name="Rohit Anand" userId="S::rohit.anand@inmobi.com::b446125c-fc79-4610-8812-7ffca6951bae" providerId="AD" clId="Web-{7A35D572-778C-31B3-929B-D3CF1E82A095}" dt="2023-08-20T05:01:07.512" v="547"/>
          <ac:spMkLst>
            <pc:docMk/>
            <pc:sldMk cId="1079508073" sldId="258"/>
            <ac:spMk id="18" creationId="{E8A8EAB8-D2FF-444D-B34B-7D32F106AD0E}"/>
          </ac:spMkLst>
        </pc:spChg>
        <pc:spChg chg="add mod ord">
          <ac:chgData name="Rohit Anand" userId="S::rohit.anand@inmobi.com::b446125c-fc79-4610-8812-7ffca6951bae" providerId="AD" clId="Web-{7A35D572-778C-31B3-929B-D3CF1E82A095}" dt="2023-08-20T05:02:17.357" v="555" actId="14100"/>
          <ac:spMkLst>
            <pc:docMk/>
            <pc:sldMk cId="1079508073" sldId="258"/>
            <ac:spMk id="21" creationId="{1AA80F22-CC2E-09D9-4DBF-B20C3F7BDD3A}"/>
          </ac:spMkLst>
        </pc:spChg>
        <pc:spChg chg="add del">
          <ac:chgData name="Rohit Anand" userId="S::rohit.anand@inmobi.com::b446125c-fc79-4610-8812-7ffca6951bae" providerId="AD" clId="Web-{7A35D572-778C-31B3-929B-D3CF1E82A095}" dt="2023-08-20T05:00:48.418" v="538"/>
          <ac:spMkLst>
            <pc:docMk/>
            <pc:sldMk cId="1079508073" sldId="258"/>
            <ac:spMk id="32" creationId="{5A0118C5-4F8D-4CF4-BADD-53FEACC6C42A}"/>
          </ac:spMkLst>
        </pc:spChg>
        <pc:spChg chg="add del">
          <ac:chgData name="Rohit Anand" userId="S::rohit.anand@inmobi.com::b446125c-fc79-4610-8812-7ffca6951bae" providerId="AD" clId="Web-{7A35D572-778C-31B3-929B-D3CF1E82A095}" dt="2023-08-20T05:00:48.418" v="538"/>
          <ac:spMkLst>
            <pc:docMk/>
            <pc:sldMk cId="1079508073" sldId="258"/>
            <ac:spMk id="34" creationId="{3C1D1FA3-6212-4B97-9B1E-C7F81247C2B9}"/>
          </ac:spMkLst>
        </pc:spChg>
        <pc:spChg chg="add del">
          <ac:chgData name="Rohit Anand" userId="S::rohit.anand@inmobi.com::b446125c-fc79-4610-8812-7ffca6951bae" providerId="AD" clId="Web-{7A35D572-778C-31B3-929B-D3CF1E82A095}" dt="2023-08-20T05:00:48.418" v="538"/>
          <ac:spMkLst>
            <pc:docMk/>
            <pc:sldMk cId="1079508073" sldId="258"/>
            <ac:spMk id="36" creationId="{11C51958-04D4-4687-95A2-95DCDCF47464}"/>
          </ac:spMkLst>
        </pc:spChg>
        <pc:spChg chg="add del">
          <ac:chgData name="Rohit Anand" userId="S::rohit.anand@inmobi.com::b446125c-fc79-4610-8812-7ffca6951bae" providerId="AD" clId="Web-{7A35D572-778C-31B3-929B-D3CF1E82A095}" dt="2023-08-20T05:00:48.418" v="538"/>
          <ac:spMkLst>
            <pc:docMk/>
            <pc:sldMk cId="1079508073" sldId="258"/>
            <ac:spMk id="38" creationId="{79AFCB35-9C04-4524-A0B1-57FF6865D013}"/>
          </ac:spMkLst>
        </pc:spChg>
        <pc:spChg chg="add del">
          <ac:chgData name="Rohit Anand" userId="S::rohit.anand@inmobi.com::b446125c-fc79-4610-8812-7ffca6951bae" providerId="AD" clId="Web-{7A35D572-778C-31B3-929B-D3CF1E82A095}" dt="2023-08-20T05:00:48.418" v="538"/>
          <ac:spMkLst>
            <pc:docMk/>
            <pc:sldMk cId="1079508073" sldId="258"/>
            <ac:spMk id="40" creationId="{D11AD2AD-0BA0-4DD3-8EEA-84686A0E718C}"/>
          </ac:spMkLst>
        </pc:spChg>
        <pc:spChg chg="add del">
          <ac:chgData name="Rohit Anand" userId="S::rohit.anand@inmobi.com::b446125c-fc79-4610-8812-7ffca6951bae" providerId="AD" clId="Web-{7A35D572-778C-31B3-929B-D3CF1E82A095}" dt="2023-08-20T05:00:54.965" v="540"/>
          <ac:spMkLst>
            <pc:docMk/>
            <pc:sldMk cId="1079508073" sldId="258"/>
            <ac:spMk id="49" creationId="{C0763A76-9F1C-4FC5-82B7-DD475DA461B2}"/>
          </ac:spMkLst>
        </pc:spChg>
        <pc:spChg chg="add del">
          <ac:chgData name="Rohit Anand" userId="S::rohit.anand@inmobi.com::b446125c-fc79-4610-8812-7ffca6951bae" providerId="AD" clId="Web-{7A35D572-778C-31B3-929B-D3CF1E82A095}" dt="2023-08-20T05:00:54.965" v="540"/>
          <ac:spMkLst>
            <pc:docMk/>
            <pc:sldMk cId="1079508073" sldId="258"/>
            <ac:spMk id="50" creationId="{E81BF4F6-F2CF-4984-9D14-D6966D92F99F}"/>
          </ac:spMkLst>
        </pc:spChg>
        <pc:spChg chg="add del">
          <ac:chgData name="Rohit Anand" userId="S::rohit.anand@inmobi.com::b446125c-fc79-4610-8812-7ffca6951bae" providerId="AD" clId="Web-{7A35D572-778C-31B3-929B-D3CF1E82A095}" dt="2023-08-20T05:00:58.403" v="542"/>
          <ac:spMkLst>
            <pc:docMk/>
            <pc:sldMk cId="1079508073" sldId="258"/>
            <ac:spMk id="52" creationId="{2C61293E-6EBE-43EF-A52C-9BEBFD7679D4}"/>
          </ac:spMkLst>
        </pc:spChg>
        <pc:spChg chg="add del">
          <ac:chgData name="Rohit Anand" userId="S::rohit.anand@inmobi.com::b446125c-fc79-4610-8812-7ffca6951bae" providerId="AD" clId="Web-{7A35D572-778C-31B3-929B-D3CF1E82A095}" dt="2023-08-20T05:00:58.403" v="542"/>
          <ac:spMkLst>
            <pc:docMk/>
            <pc:sldMk cId="1079508073" sldId="258"/>
            <ac:spMk id="53" creationId="{21540236-BFD5-4A9D-8840-4703E7F76825}"/>
          </ac:spMkLst>
        </pc:spChg>
        <pc:spChg chg="add del">
          <ac:chgData name="Rohit Anand" userId="S::rohit.anand@inmobi.com::b446125c-fc79-4610-8812-7ffca6951bae" providerId="AD" clId="Web-{7A35D572-778C-31B3-929B-D3CF1E82A095}" dt="2023-08-20T05:01:01.934" v="544"/>
          <ac:spMkLst>
            <pc:docMk/>
            <pc:sldMk cId="1079508073" sldId="258"/>
            <ac:spMk id="55" creationId="{C0763A76-9F1C-4FC5-82B7-DD475DA461B2}"/>
          </ac:spMkLst>
        </pc:spChg>
        <pc:spChg chg="add del">
          <ac:chgData name="Rohit Anand" userId="S::rohit.anand@inmobi.com::b446125c-fc79-4610-8812-7ffca6951bae" providerId="AD" clId="Web-{7A35D572-778C-31B3-929B-D3CF1E82A095}" dt="2023-08-20T05:01:01.934" v="544"/>
          <ac:spMkLst>
            <pc:docMk/>
            <pc:sldMk cId="1079508073" sldId="258"/>
            <ac:spMk id="56" creationId="{E81BF4F6-F2CF-4984-9D14-D6966D92F99F}"/>
          </ac:spMkLst>
        </pc:spChg>
        <pc:spChg chg="add del">
          <ac:chgData name="Rohit Anand" userId="S::rohit.anand@inmobi.com::b446125c-fc79-4610-8812-7ffca6951bae" providerId="AD" clId="Web-{7A35D572-778C-31B3-929B-D3CF1E82A095}" dt="2023-08-20T05:01:07.340" v="546"/>
          <ac:spMkLst>
            <pc:docMk/>
            <pc:sldMk cId="1079508073" sldId="258"/>
            <ac:spMk id="58" creationId="{5A0118C5-4F8D-4CF4-BADD-53FEACC6C42A}"/>
          </ac:spMkLst>
        </pc:spChg>
        <pc:spChg chg="add del">
          <ac:chgData name="Rohit Anand" userId="S::rohit.anand@inmobi.com::b446125c-fc79-4610-8812-7ffca6951bae" providerId="AD" clId="Web-{7A35D572-778C-31B3-929B-D3CF1E82A095}" dt="2023-08-20T05:01:07.340" v="546"/>
          <ac:spMkLst>
            <pc:docMk/>
            <pc:sldMk cId="1079508073" sldId="258"/>
            <ac:spMk id="59" creationId="{3C1D1FA3-6212-4B97-9B1E-C7F81247C2B9}"/>
          </ac:spMkLst>
        </pc:spChg>
        <pc:spChg chg="add del">
          <ac:chgData name="Rohit Anand" userId="S::rohit.anand@inmobi.com::b446125c-fc79-4610-8812-7ffca6951bae" providerId="AD" clId="Web-{7A35D572-778C-31B3-929B-D3CF1E82A095}" dt="2023-08-20T05:01:07.340" v="546"/>
          <ac:spMkLst>
            <pc:docMk/>
            <pc:sldMk cId="1079508073" sldId="258"/>
            <ac:spMk id="60" creationId="{11C51958-04D4-4687-95A2-95DCDCF47464}"/>
          </ac:spMkLst>
        </pc:spChg>
        <pc:spChg chg="add del">
          <ac:chgData name="Rohit Anand" userId="S::rohit.anand@inmobi.com::b446125c-fc79-4610-8812-7ffca6951bae" providerId="AD" clId="Web-{7A35D572-778C-31B3-929B-D3CF1E82A095}" dt="2023-08-20T05:01:07.340" v="546"/>
          <ac:spMkLst>
            <pc:docMk/>
            <pc:sldMk cId="1079508073" sldId="258"/>
            <ac:spMk id="61" creationId="{79AFCB35-9C04-4524-A0B1-57FF6865D013}"/>
          </ac:spMkLst>
        </pc:spChg>
        <pc:spChg chg="add del">
          <ac:chgData name="Rohit Anand" userId="S::rohit.anand@inmobi.com::b446125c-fc79-4610-8812-7ffca6951bae" providerId="AD" clId="Web-{7A35D572-778C-31B3-929B-D3CF1E82A095}" dt="2023-08-20T05:01:07.340" v="546"/>
          <ac:spMkLst>
            <pc:docMk/>
            <pc:sldMk cId="1079508073" sldId="258"/>
            <ac:spMk id="62" creationId="{D11AD2AD-0BA0-4DD3-8EEA-84686A0E718C}"/>
          </ac:spMkLst>
        </pc:spChg>
        <pc:spChg chg="add del">
          <ac:chgData name="Rohit Anand" userId="S::rohit.anand@inmobi.com::b446125c-fc79-4610-8812-7ffca6951bae" providerId="AD" clId="Web-{7A35D572-778C-31B3-929B-D3CF1E82A095}" dt="2023-08-20T05:01:36.856" v="550"/>
          <ac:spMkLst>
            <pc:docMk/>
            <pc:sldMk cId="1079508073" sldId="258"/>
            <ac:spMk id="65" creationId="{9228552E-C8B1-4A80-8448-0787CE0FC704}"/>
          </ac:spMkLst>
        </pc:spChg>
        <pc:spChg chg="add">
          <ac:chgData name="Rohit Anand" userId="S::rohit.anand@inmobi.com::b446125c-fc79-4610-8812-7ffca6951bae" providerId="AD" clId="Web-{7A35D572-778C-31B3-929B-D3CF1E82A095}" dt="2023-08-20T05:01:36.856" v="550"/>
          <ac:spMkLst>
            <pc:docMk/>
            <pc:sldMk cId="1079508073" sldId="258"/>
            <ac:spMk id="70" creationId="{04812C46-200A-4DEB-A05E-3ED6C68C2387}"/>
          </ac:spMkLst>
        </pc:spChg>
        <pc:spChg chg="add">
          <ac:chgData name="Rohit Anand" userId="S::rohit.anand@inmobi.com::b446125c-fc79-4610-8812-7ffca6951bae" providerId="AD" clId="Web-{7A35D572-778C-31B3-929B-D3CF1E82A095}" dt="2023-08-20T05:01:36.856" v="550"/>
          <ac:spMkLst>
            <pc:docMk/>
            <pc:sldMk cId="1079508073" sldId="258"/>
            <ac:spMk id="72" creationId="{D1EA859B-E555-4109-94F3-6700E046E008}"/>
          </ac:spMkLst>
        </pc:spChg>
        <pc:grpChg chg="add del">
          <ac:chgData name="Rohit Anand" userId="S::rohit.anand@inmobi.com::b446125c-fc79-4610-8812-7ffca6951bae" providerId="AD" clId="Web-{7A35D572-778C-31B3-929B-D3CF1E82A095}" dt="2023-08-20T05:00:48.418" v="538"/>
          <ac:grpSpMkLst>
            <pc:docMk/>
            <pc:sldMk cId="1079508073" sldId="258"/>
            <ac:grpSpMk id="42" creationId="{0C156BF8-7FF7-440F-BE2B-417DFFE8BFA5}"/>
          </ac:grpSpMkLst>
        </pc:grpChg>
        <pc:grpChg chg="add del">
          <ac:chgData name="Rohit Anand" userId="S::rohit.anand@inmobi.com::b446125c-fc79-4610-8812-7ffca6951bae" providerId="AD" clId="Web-{7A35D572-778C-31B3-929B-D3CF1E82A095}" dt="2023-08-20T05:01:07.340" v="546"/>
          <ac:grpSpMkLst>
            <pc:docMk/>
            <pc:sldMk cId="1079508073" sldId="258"/>
            <ac:grpSpMk id="63" creationId="{0C156BF8-7FF7-440F-BE2B-417DFFE8BFA5}"/>
          </ac:grpSpMkLst>
        </pc:grpChg>
        <pc:graphicFrameChg chg="add del">
          <ac:chgData name="Rohit Anand" userId="S::rohit.anand@inmobi.com::b446125c-fc79-4610-8812-7ffca6951bae" providerId="AD" clId="Web-{7A35D572-778C-31B3-929B-D3CF1E82A095}" dt="2023-08-20T04:50:29.065" v="526"/>
          <ac:graphicFrameMkLst>
            <pc:docMk/>
            <pc:sldMk cId="1079508073" sldId="258"/>
            <ac:graphicFrameMk id="6" creationId="{1886A545-B9AB-5AAB-E2A2-BCF6458EE9AB}"/>
          </ac:graphicFrameMkLst>
        </pc:graphicFrameChg>
        <pc:picChg chg="add del">
          <ac:chgData name="Rohit Anand" userId="S::rohit.anand@inmobi.com::b446125c-fc79-4610-8812-7ffca6951bae" providerId="AD" clId="Web-{7A35D572-778C-31B3-929B-D3CF1E82A095}" dt="2023-08-20T04:38:41.117" v="391"/>
          <ac:picMkLst>
            <pc:docMk/>
            <pc:sldMk cId="1079508073" sldId="258"/>
            <ac:picMk id="5" creationId="{2974451E-5467-E07A-2E8D-D03EA2DE5A71}"/>
          </ac:picMkLst>
        </pc:picChg>
        <pc:picChg chg="add del">
          <ac:chgData name="Rohit Anand" userId="S::rohit.anand@inmobi.com::b446125c-fc79-4610-8812-7ffca6951bae" providerId="AD" clId="Web-{7A35D572-778C-31B3-929B-D3CF1E82A095}" dt="2023-08-20T04:50:41.815" v="528"/>
          <ac:picMkLst>
            <pc:docMk/>
            <pc:sldMk cId="1079508073" sldId="258"/>
            <ac:picMk id="15" creationId="{908A1567-7CB2-BC6B-4080-CB364ADF97BA}"/>
          </ac:picMkLst>
        </pc:picChg>
        <pc:picChg chg="add mod ord">
          <ac:chgData name="Rohit Anand" userId="S::rohit.anand@inmobi.com::b446125c-fc79-4610-8812-7ffca6951bae" providerId="AD" clId="Web-{7A35D572-778C-31B3-929B-D3CF1E82A095}" dt="2023-08-20T05:01:46.841" v="551" actId="1076"/>
          <ac:picMkLst>
            <pc:docMk/>
            <pc:sldMk cId="1079508073" sldId="258"/>
            <ac:picMk id="27" creationId="{CE42BA82-8C1D-3949-0FB9-3DEC69769362}"/>
          </ac:picMkLst>
        </pc:picChg>
        <pc:cxnChg chg="add del">
          <ac:chgData name="Rohit Anand" userId="S::rohit.anand@inmobi.com::b446125c-fc79-4610-8812-7ffca6951bae" providerId="AD" clId="Web-{7A35D572-778C-31B3-929B-D3CF1E82A095}" dt="2023-08-20T04:45:42.717" v="478"/>
          <ac:cxnSpMkLst>
            <pc:docMk/>
            <pc:sldMk cId="1079508073" sldId="258"/>
            <ac:cxnSpMk id="10" creationId="{EE504C98-6397-41C1-A8D8-2D9C4ED307E0}"/>
          </ac:cxnSpMkLst>
        </pc:cxnChg>
        <pc:cxnChg chg="add del">
          <ac:chgData name="Rohit Anand" userId="S::rohit.anand@inmobi.com::b446125c-fc79-4610-8812-7ffca6951bae" providerId="AD" clId="Web-{7A35D572-778C-31B3-929B-D3CF1E82A095}" dt="2023-08-20T05:01:07.512" v="547"/>
          <ac:cxnSpMkLst>
            <pc:docMk/>
            <pc:sldMk cId="1079508073" sldId="258"/>
            <ac:cxnSpMk id="19" creationId="{067633D1-6EE6-4118-B9F0-B363477BEE7A}"/>
          </ac:cxnSpMkLst>
        </pc:cxnChg>
        <pc:cxnChg chg="add del">
          <ac:chgData name="Rohit Anand" userId="S::rohit.anand@inmobi.com::b446125c-fc79-4610-8812-7ffca6951bae" providerId="AD" clId="Web-{7A35D572-778C-31B3-929B-D3CF1E82A095}" dt="2023-08-20T05:01:07.512" v="547"/>
          <ac:cxnSpMkLst>
            <pc:docMk/>
            <pc:sldMk cId="1079508073" sldId="258"/>
            <ac:cxnSpMk id="20" creationId="{4AD7FFC6-42A9-49CB-B5E9-B3F6B038331B}"/>
          </ac:cxnSpMkLst>
        </pc:cxnChg>
      </pc:sldChg>
      <pc:sldChg chg="addSp delSp modSp new mod setBg">
        <pc:chgData name="Rohit Anand" userId="S::rohit.anand@inmobi.com::b446125c-fc79-4610-8812-7ffca6951bae" providerId="AD" clId="Web-{7A35D572-778C-31B3-929B-D3CF1E82A095}" dt="2023-08-20T05:06:29.564" v="578" actId="20577"/>
        <pc:sldMkLst>
          <pc:docMk/>
          <pc:sldMk cId="2212960889" sldId="259"/>
        </pc:sldMkLst>
        <pc:spChg chg="mod">
          <ac:chgData name="Rohit Anand" userId="S::rohit.anand@inmobi.com::b446125c-fc79-4610-8812-7ffca6951bae" providerId="AD" clId="Web-{7A35D572-778C-31B3-929B-D3CF1E82A095}" dt="2023-08-20T05:04:12.624" v="562"/>
          <ac:spMkLst>
            <pc:docMk/>
            <pc:sldMk cId="2212960889" sldId="259"/>
            <ac:spMk id="2" creationId="{734A2F55-633E-8613-6B1F-04569A4F560A}"/>
          </ac:spMkLst>
        </pc:spChg>
        <pc:spChg chg="mod">
          <ac:chgData name="Rohit Anand" userId="S::rohit.anand@inmobi.com::b446125c-fc79-4610-8812-7ffca6951bae" providerId="AD" clId="Web-{7A35D572-778C-31B3-929B-D3CF1E82A095}" dt="2023-08-20T05:06:29.564" v="578" actId="20577"/>
          <ac:spMkLst>
            <pc:docMk/>
            <pc:sldMk cId="2212960889" sldId="259"/>
            <ac:spMk id="3" creationId="{621062A6-47F4-7FE5-BB1B-E2BA3A568A0B}"/>
          </ac:spMkLst>
        </pc:spChg>
        <pc:spChg chg="add del">
          <ac:chgData name="Rohit Anand" userId="S::rohit.anand@inmobi.com::b446125c-fc79-4610-8812-7ffca6951bae" providerId="AD" clId="Web-{7A35D572-778C-31B3-929B-D3CF1E82A095}" dt="2023-08-20T05:02:53.998" v="559"/>
          <ac:spMkLst>
            <pc:docMk/>
            <pc:sldMk cId="2212960889" sldId="259"/>
            <ac:spMk id="8" creationId="{E8A8EAB8-D2FF-444D-B34B-7D32F106AD0E}"/>
          </ac:spMkLst>
        </pc:spChg>
        <pc:spChg chg="add del">
          <ac:chgData name="Rohit Anand" userId="S::rohit.anand@inmobi.com::b446125c-fc79-4610-8812-7ffca6951bae" providerId="AD" clId="Web-{7A35D572-778C-31B3-929B-D3CF1E82A095}" dt="2023-08-20T05:04:12.624" v="562"/>
          <ac:spMkLst>
            <pc:docMk/>
            <pc:sldMk cId="2212960889" sldId="259"/>
            <ac:spMk id="17" creationId="{DAF1966E-FD40-4A4A-B61B-C4DF7FA05F06}"/>
          </ac:spMkLst>
        </pc:spChg>
        <pc:spChg chg="add del">
          <ac:chgData name="Rohit Anand" userId="S::rohit.anand@inmobi.com::b446125c-fc79-4610-8812-7ffca6951bae" providerId="AD" clId="Web-{7A35D572-778C-31B3-929B-D3CF1E82A095}" dt="2023-08-20T05:02:53.983" v="558"/>
          <ac:spMkLst>
            <pc:docMk/>
            <pc:sldMk cId="2212960889" sldId="259"/>
            <ac:spMk id="18" creationId="{8FC9BE17-9A7B-462D-AE50-3D8777387304}"/>
          </ac:spMkLst>
        </pc:spChg>
        <pc:spChg chg="add del">
          <ac:chgData name="Rohit Anand" userId="S::rohit.anand@inmobi.com::b446125c-fc79-4610-8812-7ffca6951bae" providerId="AD" clId="Web-{7A35D572-778C-31B3-929B-D3CF1E82A095}" dt="2023-08-20T05:04:12.624" v="562"/>
          <ac:spMkLst>
            <pc:docMk/>
            <pc:sldMk cId="2212960889" sldId="259"/>
            <ac:spMk id="19" creationId="{047BFA19-D45E-416B-A404-7AF2F3F27017}"/>
          </ac:spMkLst>
        </pc:spChg>
        <pc:spChg chg="add del">
          <ac:chgData name="Rohit Anand" userId="S::rohit.anand@inmobi.com::b446125c-fc79-4610-8812-7ffca6951bae" providerId="AD" clId="Web-{7A35D572-778C-31B3-929B-D3CF1E82A095}" dt="2023-08-20T05:02:53.983" v="558"/>
          <ac:spMkLst>
            <pc:docMk/>
            <pc:sldMk cId="2212960889" sldId="259"/>
            <ac:spMk id="20" creationId="{3EBE8569-6AEC-4B8C-8D53-2DE337CDBA65}"/>
          </ac:spMkLst>
        </pc:spChg>
        <pc:spChg chg="add del">
          <ac:chgData name="Rohit Anand" userId="S::rohit.anand@inmobi.com::b446125c-fc79-4610-8812-7ffca6951bae" providerId="AD" clId="Web-{7A35D572-778C-31B3-929B-D3CF1E82A095}" dt="2023-08-20T05:04:12.624" v="562"/>
          <ac:spMkLst>
            <pc:docMk/>
            <pc:sldMk cId="2212960889" sldId="259"/>
            <ac:spMk id="21" creationId="{8E0105E7-23DB-4CF2-8258-FF47C7620F6E}"/>
          </ac:spMkLst>
        </pc:spChg>
        <pc:spChg chg="add del">
          <ac:chgData name="Rohit Anand" userId="S::rohit.anand@inmobi.com::b446125c-fc79-4610-8812-7ffca6951bae" providerId="AD" clId="Web-{7A35D572-778C-31B3-929B-D3CF1E82A095}" dt="2023-08-20T05:02:53.983" v="558"/>
          <ac:spMkLst>
            <pc:docMk/>
            <pc:sldMk cId="2212960889" sldId="259"/>
            <ac:spMk id="22" creationId="{55D4142C-5077-457F-A6AD-3FECFDB39685}"/>
          </ac:spMkLst>
        </pc:spChg>
        <pc:spChg chg="add del">
          <ac:chgData name="Rohit Anand" userId="S::rohit.anand@inmobi.com::b446125c-fc79-4610-8812-7ffca6951bae" providerId="AD" clId="Web-{7A35D572-778C-31B3-929B-D3CF1E82A095}" dt="2023-08-20T05:04:12.624" v="562"/>
          <ac:spMkLst>
            <pc:docMk/>
            <pc:sldMk cId="2212960889" sldId="259"/>
            <ac:spMk id="23" creationId="{074B4F7D-14B2-478B-8BF5-01E4E0C5D263}"/>
          </ac:spMkLst>
        </pc:spChg>
        <pc:spChg chg="add del">
          <ac:chgData name="Rohit Anand" userId="S::rohit.anand@inmobi.com::b446125c-fc79-4610-8812-7ffca6951bae" providerId="AD" clId="Web-{7A35D572-778C-31B3-929B-D3CF1E82A095}" dt="2023-08-20T05:02:53.983" v="558"/>
          <ac:spMkLst>
            <pc:docMk/>
            <pc:sldMk cId="2212960889" sldId="259"/>
            <ac:spMk id="24" creationId="{7A5F0580-5EE9-419F-96EE-B6529EF6E7D0}"/>
          </ac:spMkLst>
        </pc:spChg>
        <pc:spChg chg="add">
          <ac:chgData name="Rohit Anand" userId="S::rohit.anand@inmobi.com::b446125c-fc79-4610-8812-7ffca6951bae" providerId="AD" clId="Web-{7A35D572-778C-31B3-929B-D3CF1E82A095}" dt="2023-08-20T05:04:12.624" v="562"/>
          <ac:spMkLst>
            <pc:docMk/>
            <pc:sldMk cId="2212960889" sldId="259"/>
            <ac:spMk id="28" creationId="{1B15ED52-F352-441B-82BF-E0EA34836D08}"/>
          </ac:spMkLst>
        </pc:spChg>
        <pc:spChg chg="add">
          <ac:chgData name="Rohit Anand" userId="S::rohit.anand@inmobi.com::b446125c-fc79-4610-8812-7ffca6951bae" providerId="AD" clId="Web-{7A35D572-778C-31B3-929B-D3CF1E82A095}" dt="2023-08-20T05:04:12.624" v="562"/>
          <ac:spMkLst>
            <pc:docMk/>
            <pc:sldMk cId="2212960889" sldId="259"/>
            <ac:spMk id="30" creationId="{3B2E3793-BFE6-45A2-9B7B-E18844431C99}"/>
          </ac:spMkLst>
        </pc:spChg>
        <pc:spChg chg="add">
          <ac:chgData name="Rohit Anand" userId="S::rohit.anand@inmobi.com::b446125c-fc79-4610-8812-7ffca6951bae" providerId="AD" clId="Web-{7A35D572-778C-31B3-929B-D3CF1E82A095}" dt="2023-08-20T05:04:12.624" v="562"/>
          <ac:spMkLst>
            <pc:docMk/>
            <pc:sldMk cId="2212960889" sldId="259"/>
            <ac:spMk id="32" creationId="{BC4C4868-CB8F-4AF9-9CDB-8108F2C19B67}"/>
          </ac:spMkLst>
        </pc:spChg>
        <pc:spChg chg="add">
          <ac:chgData name="Rohit Anand" userId="S::rohit.anand@inmobi.com::b446125c-fc79-4610-8812-7ffca6951bae" providerId="AD" clId="Web-{7A35D572-778C-31B3-929B-D3CF1E82A095}" dt="2023-08-20T05:04:12.624" v="562"/>
          <ac:spMkLst>
            <pc:docMk/>
            <pc:sldMk cId="2212960889" sldId="259"/>
            <ac:spMk id="34" creationId="{375E0459-6403-40CD-989D-56A4407CA12E}"/>
          </ac:spMkLst>
        </pc:spChg>
        <pc:spChg chg="add">
          <ac:chgData name="Rohit Anand" userId="S::rohit.anand@inmobi.com::b446125c-fc79-4610-8812-7ffca6951bae" providerId="AD" clId="Web-{7A35D572-778C-31B3-929B-D3CF1E82A095}" dt="2023-08-20T05:04:12.624" v="562"/>
          <ac:spMkLst>
            <pc:docMk/>
            <pc:sldMk cId="2212960889" sldId="259"/>
            <ac:spMk id="36" creationId="{53E5B1A8-3AC9-4BD1-9BBC-78CA94F2D1BA}"/>
          </ac:spMkLst>
        </pc:spChg>
        <pc:picChg chg="add del">
          <ac:chgData name="Rohit Anand" userId="S::rohit.anand@inmobi.com::b446125c-fc79-4610-8812-7ffca6951bae" providerId="AD" clId="Web-{7A35D572-778C-31B3-929B-D3CF1E82A095}" dt="2023-08-20T05:02:53.983" v="558"/>
          <ac:picMkLst>
            <pc:docMk/>
            <pc:sldMk cId="2212960889" sldId="259"/>
            <ac:picMk id="14" creationId="{1D20B0BA-2B8A-88CB-5131-78E1549389FB}"/>
          </ac:picMkLst>
        </pc:picChg>
        <pc:cxnChg chg="add del">
          <ac:chgData name="Rohit Anand" userId="S::rohit.anand@inmobi.com::b446125c-fc79-4610-8812-7ffca6951bae" providerId="AD" clId="Web-{7A35D572-778C-31B3-929B-D3CF1E82A095}" dt="2023-08-20T05:02:53.998" v="559"/>
          <ac:cxnSpMkLst>
            <pc:docMk/>
            <pc:sldMk cId="2212960889" sldId="259"/>
            <ac:cxnSpMk id="10" creationId="{067633D1-6EE6-4118-B9F0-B363477BEE7A}"/>
          </ac:cxnSpMkLst>
        </pc:cxnChg>
        <pc:cxnChg chg="add del">
          <ac:chgData name="Rohit Anand" userId="S::rohit.anand@inmobi.com::b446125c-fc79-4610-8812-7ffca6951bae" providerId="AD" clId="Web-{7A35D572-778C-31B3-929B-D3CF1E82A095}" dt="2023-08-20T05:02:53.998" v="559"/>
          <ac:cxnSpMkLst>
            <pc:docMk/>
            <pc:sldMk cId="2212960889" sldId="259"/>
            <ac:cxnSpMk id="12" creationId="{4AD7FFC6-42A9-49CB-B5E9-B3F6B038331B}"/>
          </ac:cxnSpMkLst>
        </pc:cxnChg>
      </pc:sldChg>
      <pc:sldChg chg="addSp delSp modSp new mod setBg">
        <pc:chgData name="Rohit Anand" userId="S::rohit.anand@inmobi.com::b446125c-fc79-4610-8812-7ffca6951bae" providerId="AD" clId="Web-{7A35D572-778C-31B3-929B-D3CF1E82A095}" dt="2023-08-20T04:46:35.062" v="489" actId="20577"/>
        <pc:sldMkLst>
          <pc:docMk/>
          <pc:sldMk cId="2108029952" sldId="260"/>
        </pc:sldMkLst>
        <pc:spChg chg="mod">
          <ac:chgData name="Rohit Anand" userId="S::rohit.anand@inmobi.com::b446125c-fc79-4610-8812-7ffca6951bae" providerId="AD" clId="Web-{7A35D572-778C-31B3-929B-D3CF1E82A095}" dt="2023-08-20T04:46:35.062" v="489" actId="20577"/>
          <ac:spMkLst>
            <pc:docMk/>
            <pc:sldMk cId="2108029952" sldId="260"/>
            <ac:spMk id="2" creationId="{FC4B217A-9634-1A34-EFA9-882294E58BAF}"/>
          </ac:spMkLst>
        </pc:spChg>
        <pc:spChg chg="del">
          <ac:chgData name="Rohit Anand" userId="S::rohit.anand@inmobi.com::b446125c-fc79-4610-8812-7ffca6951bae" providerId="AD" clId="Web-{7A35D572-778C-31B3-929B-D3CF1E82A095}" dt="2023-08-20T04:21:10.992" v="266"/>
          <ac:spMkLst>
            <pc:docMk/>
            <pc:sldMk cId="2108029952" sldId="260"/>
            <ac:spMk id="3" creationId="{5DE6CECF-76AE-2317-33AF-76BCE0FE8F25}"/>
          </ac:spMkLst>
        </pc:spChg>
        <pc:spChg chg="add del mod">
          <ac:chgData name="Rohit Anand" userId="S::rohit.anand@inmobi.com::b446125c-fc79-4610-8812-7ffca6951bae" providerId="AD" clId="Web-{7A35D572-778C-31B3-929B-D3CF1E82A095}" dt="2023-08-20T04:22:58.525" v="268"/>
          <ac:spMkLst>
            <pc:docMk/>
            <pc:sldMk cId="2108029952" sldId="260"/>
            <ac:spMk id="6" creationId="{8F87658A-3F75-0CB4-5350-2A45C470DA1C}"/>
          </ac:spMkLst>
        </pc:spChg>
        <pc:spChg chg="add del">
          <ac:chgData name="Rohit Anand" userId="S::rohit.anand@inmobi.com::b446125c-fc79-4610-8812-7ffca6951bae" providerId="AD" clId="Web-{7A35D572-778C-31B3-929B-D3CF1E82A095}" dt="2023-08-20T04:45:28.889" v="473"/>
          <ac:spMkLst>
            <pc:docMk/>
            <pc:sldMk cId="2108029952" sldId="260"/>
            <ac:spMk id="9" creationId="{B34F5AD2-EDBD-4BBD-A55C-EAFFD0C7097A}"/>
          </ac:spMkLst>
        </pc:spChg>
        <pc:spChg chg="add del">
          <ac:chgData name="Rohit Anand" userId="S::rohit.anand@inmobi.com::b446125c-fc79-4610-8812-7ffca6951bae" providerId="AD" clId="Web-{7A35D572-778C-31B3-929B-D3CF1E82A095}" dt="2023-08-20T04:45:28.889" v="473"/>
          <ac:spMkLst>
            <pc:docMk/>
            <pc:sldMk cId="2108029952" sldId="260"/>
            <ac:spMk id="10" creationId="{450D3AD2-FA80-415F-A9CE-54D884561CD7}"/>
          </ac:spMkLst>
        </pc:spChg>
        <pc:spChg chg="add del">
          <ac:chgData name="Rohit Anand" userId="S::rohit.anand@inmobi.com::b446125c-fc79-4610-8812-7ffca6951bae" providerId="AD" clId="Web-{7A35D572-778C-31B3-929B-D3CF1E82A095}" dt="2023-08-20T04:23:28.510" v="273"/>
          <ac:spMkLst>
            <pc:docMk/>
            <pc:sldMk cId="2108029952" sldId="260"/>
            <ac:spMk id="11" creationId="{001DB4F8-C104-5EA4-77E6-C1F787AB14F7}"/>
          </ac:spMkLst>
        </pc:spChg>
        <pc:spChg chg="add del">
          <ac:chgData name="Rohit Anand" userId="S::rohit.anand@inmobi.com::b446125c-fc79-4610-8812-7ffca6951bae" providerId="AD" clId="Web-{7A35D572-778C-31B3-929B-D3CF1E82A095}" dt="2023-08-20T04:23:30.807" v="275"/>
          <ac:spMkLst>
            <pc:docMk/>
            <pc:sldMk cId="2108029952" sldId="260"/>
            <ac:spMk id="12" creationId="{D4771268-CB57-404A-9271-370EB28F6090}"/>
          </ac:spMkLst>
        </pc:spChg>
        <pc:spChg chg="add del">
          <ac:chgData name="Rohit Anand" userId="S::rohit.anand@inmobi.com::b446125c-fc79-4610-8812-7ffca6951bae" providerId="AD" clId="Web-{7A35D572-778C-31B3-929B-D3CF1E82A095}" dt="2023-08-20T04:45:28.889" v="473"/>
          <ac:spMkLst>
            <pc:docMk/>
            <pc:sldMk cId="2108029952" sldId="260"/>
            <ac:spMk id="13" creationId="{F01A0357-D04F-E9C6-19C1-2DBE3D005369}"/>
          </ac:spMkLst>
        </pc:spChg>
        <pc:spChg chg="add del">
          <ac:chgData name="Rohit Anand" userId="S::rohit.anand@inmobi.com::b446125c-fc79-4610-8812-7ffca6951bae" providerId="AD" clId="Web-{7A35D572-778C-31B3-929B-D3CF1E82A095}" dt="2023-08-20T04:23:39.275" v="277"/>
          <ac:spMkLst>
            <pc:docMk/>
            <pc:sldMk cId="2108029952" sldId="260"/>
            <ac:spMk id="15" creationId="{D12DDE76-C203-4047-9998-63900085B5E8}"/>
          </ac:spMkLst>
        </pc:spChg>
        <pc:spChg chg="add del">
          <ac:chgData name="Rohit Anand" userId="S::rohit.anand@inmobi.com::b446125c-fc79-4610-8812-7ffca6951bae" providerId="AD" clId="Web-{7A35D572-778C-31B3-929B-D3CF1E82A095}" dt="2023-08-20T04:45:28.889" v="473"/>
          <ac:spMkLst>
            <pc:docMk/>
            <pc:sldMk cId="2108029952" sldId="260"/>
            <ac:spMk id="16" creationId="{C3896A03-3945-419A-B66B-4EE266EDD152}"/>
          </ac:spMkLst>
        </pc:spChg>
        <pc:spChg chg="add del">
          <ac:chgData name="Rohit Anand" userId="S::rohit.anand@inmobi.com::b446125c-fc79-4610-8812-7ffca6951bae" providerId="AD" clId="Web-{7A35D572-778C-31B3-929B-D3CF1E82A095}" dt="2023-08-20T04:23:46.775" v="279"/>
          <ac:spMkLst>
            <pc:docMk/>
            <pc:sldMk cId="2108029952" sldId="260"/>
            <ac:spMk id="17" creationId="{001DB4F8-C104-5EA4-77E6-C1F787AB14F7}"/>
          </ac:spMkLst>
        </pc:spChg>
        <pc:spChg chg="add del">
          <ac:chgData name="Rohit Anand" userId="S::rohit.anand@inmobi.com::b446125c-fc79-4610-8812-7ffca6951bae" providerId="AD" clId="Web-{7A35D572-778C-31B3-929B-D3CF1E82A095}" dt="2023-08-20T04:45:31.342" v="475"/>
          <ac:spMkLst>
            <pc:docMk/>
            <pc:sldMk cId="2108029952" sldId="260"/>
            <ac:spMk id="19" creationId="{FB5B0058-AF13-4859-B429-4EDDE2A26F7F}"/>
          </ac:spMkLst>
        </pc:spChg>
        <pc:spChg chg="add del">
          <ac:chgData name="Rohit Anand" userId="S::rohit.anand@inmobi.com::b446125c-fc79-4610-8812-7ffca6951bae" providerId="AD" clId="Web-{7A35D572-778C-31B3-929B-D3CF1E82A095}" dt="2023-08-20T04:45:31.342" v="475"/>
          <ac:spMkLst>
            <pc:docMk/>
            <pc:sldMk cId="2108029952" sldId="260"/>
            <ac:spMk id="20" creationId="{D84C2E9E-0B5D-4B5F-9A1F-70EBDCE39034}"/>
          </ac:spMkLst>
        </pc:spChg>
        <pc:spChg chg="add del">
          <ac:chgData name="Rohit Anand" userId="S::rohit.anand@inmobi.com::b446125c-fc79-4610-8812-7ffca6951bae" providerId="AD" clId="Web-{7A35D572-778C-31B3-929B-D3CF1E82A095}" dt="2023-08-20T04:24:08.198" v="281"/>
          <ac:spMkLst>
            <pc:docMk/>
            <pc:sldMk cId="2108029952" sldId="260"/>
            <ac:spMk id="21" creationId="{D4771268-CB57-404A-9271-370EB28F6090}"/>
          </ac:spMkLst>
        </pc:spChg>
        <pc:spChg chg="add del">
          <ac:chgData name="Rohit Anand" userId="S::rohit.anand@inmobi.com::b446125c-fc79-4610-8812-7ffca6951bae" providerId="AD" clId="Web-{7A35D572-778C-31B3-929B-D3CF1E82A095}" dt="2023-08-20T04:45:42.202" v="477"/>
          <ac:spMkLst>
            <pc:docMk/>
            <pc:sldMk cId="2108029952" sldId="260"/>
            <ac:spMk id="22" creationId="{E8A8EAB8-D2FF-444D-B34B-7D32F106AD0E}"/>
          </ac:spMkLst>
        </pc:spChg>
        <pc:spChg chg="add del">
          <ac:chgData name="Rohit Anand" userId="S::rohit.anand@inmobi.com::b446125c-fc79-4610-8812-7ffca6951bae" providerId="AD" clId="Web-{7A35D572-778C-31B3-929B-D3CF1E82A095}" dt="2023-08-20T04:45:42.202" v="477"/>
          <ac:spMkLst>
            <pc:docMk/>
            <pc:sldMk cId="2108029952" sldId="260"/>
            <ac:spMk id="24" creationId="{85D4E250-0DF4-83A1-617B-A75734A5B334}"/>
          </ac:spMkLst>
        </pc:spChg>
        <pc:grpChg chg="add del">
          <ac:chgData name="Rohit Anand" userId="S::rohit.anand@inmobi.com::b446125c-fc79-4610-8812-7ffca6951bae" providerId="AD" clId="Web-{7A35D572-778C-31B3-929B-D3CF1E82A095}" dt="2023-08-20T04:23:28.510" v="273"/>
          <ac:grpSpMkLst>
            <pc:docMk/>
            <pc:sldMk cId="2108029952" sldId="260"/>
            <ac:grpSpMk id="14" creationId="{6258F736-B256-8039-9DC6-F4E49A5C5AD5}"/>
          </ac:grpSpMkLst>
        </pc:grpChg>
        <pc:grpChg chg="add del">
          <ac:chgData name="Rohit Anand" userId="S::rohit.anand@inmobi.com::b446125c-fc79-4610-8812-7ffca6951bae" providerId="AD" clId="Web-{7A35D572-778C-31B3-929B-D3CF1E82A095}" dt="2023-08-20T04:23:46.775" v="279"/>
          <ac:grpSpMkLst>
            <pc:docMk/>
            <pc:sldMk cId="2108029952" sldId="260"/>
            <ac:grpSpMk id="18" creationId="{6258F736-B256-8039-9DC6-F4E49A5C5AD5}"/>
          </ac:grpSpMkLst>
        </pc:grpChg>
        <pc:picChg chg="add del mod ord">
          <ac:chgData name="Rohit Anand" userId="S::rohit.anand@inmobi.com::b446125c-fc79-4610-8812-7ffca6951bae" providerId="AD" clId="Web-{7A35D572-778C-31B3-929B-D3CF1E82A095}" dt="2023-08-20T04:22:45.587" v="267"/>
          <ac:picMkLst>
            <pc:docMk/>
            <pc:sldMk cId="2108029952" sldId="260"/>
            <ac:picMk id="4" creationId="{233D97D3-336A-1A56-FEA4-FD5DF0A5E62E}"/>
          </ac:picMkLst>
        </pc:picChg>
        <pc:picChg chg="add mod ord">
          <ac:chgData name="Rohit Anand" userId="S::rohit.anand@inmobi.com::b446125c-fc79-4610-8812-7ffca6951bae" providerId="AD" clId="Web-{7A35D572-778C-31B3-929B-D3CF1E82A095}" dt="2023-08-20T04:45:42.202" v="477"/>
          <ac:picMkLst>
            <pc:docMk/>
            <pc:sldMk cId="2108029952" sldId="260"/>
            <ac:picMk id="7" creationId="{A6543BF7-432E-6E84-D1C6-78F266CDDC85}"/>
          </ac:picMkLst>
        </pc:picChg>
        <pc:cxnChg chg="add del">
          <ac:chgData name="Rohit Anand" userId="S::rohit.anand@inmobi.com::b446125c-fc79-4610-8812-7ffca6951bae" providerId="AD" clId="Web-{7A35D572-778C-31B3-929B-D3CF1E82A095}" dt="2023-08-20T04:45:42.202" v="477"/>
          <ac:cxnSpMkLst>
            <pc:docMk/>
            <pc:sldMk cId="2108029952" sldId="260"/>
            <ac:cxnSpMk id="23" creationId="{EEA38897-7BA3-4408-8083-3235339C4A60}"/>
          </ac:cxnSpMkLst>
        </pc:cxnChg>
        <pc:cxnChg chg="add del">
          <ac:chgData name="Rohit Anand" userId="S::rohit.anand@inmobi.com::b446125c-fc79-4610-8812-7ffca6951bae" providerId="AD" clId="Web-{7A35D572-778C-31B3-929B-D3CF1E82A095}" dt="2023-08-20T04:45:42.202" v="477"/>
          <ac:cxnSpMkLst>
            <pc:docMk/>
            <pc:sldMk cId="2108029952" sldId="260"/>
            <ac:cxnSpMk id="25" creationId="{F11AD06B-AB20-4097-8606-5DA00DBACE88}"/>
          </ac:cxnSpMkLst>
        </pc:cxnChg>
      </pc:sldChg>
      <pc:sldChg chg="addSp delSp modSp new mod setBg addAnim setClrOvrMap">
        <pc:chgData name="Rohit Anand" userId="S::rohit.anand@inmobi.com::b446125c-fc79-4610-8812-7ffca6951bae" providerId="AD" clId="Web-{7A35D572-778C-31B3-929B-D3CF1E82A095}" dt="2023-08-20T05:02:36.357" v="556"/>
        <pc:sldMkLst>
          <pc:docMk/>
          <pc:sldMk cId="3500741882" sldId="261"/>
        </pc:sldMkLst>
        <pc:spChg chg="mod">
          <ac:chgData name="Rohit Anand" userId="S::rohit.anand@inmobi.com::b446125c-fc79-4610-8812-7ffca6951bae" providerId="AD" clId="Web-{7A35D572-778C-31B3-929B-D3CF1E82A095}" dt="2023-08-20T05:02:36.357" v="556"/>
          <ac:spMkLst>
            <pc:docMk/>
            <pc:sldMk cId="3500741882" sldId="261"/>
            <ac:spMk id="2" creationId="{219702EC-1F2B-E006-E54D-F6FC7D196318}"/>
          </ac:spMkLst>
        </pc:spChg>
        <pc:spChg chg="del">
          <ac:chgData name="Rohit Anand" userId="S::rohit.anand@inmobi.com::b446125c-fc79-4610-8812-7ffca6951bae" providerId="AD" clId="Web-{7A35D572-778C-31B3-929B-D3CF1E82A095}" dt="2023-08-20T04:24:19.917" v="282"/>
          <ac:spMkLst>
            <pc:docMk/>
            <pc:sldMk cId="3500741882" sldId="261"/>
            <ac:spMk id="3" creationId="{59785FFD-4360-8ED5-A3D1-8E76D30D5493}"/>
          </ac:spMkLst>
        </pc:spChg>
        <pc:spChg chg="add del">
          <ac:chgData name="Rohit Anand" userId="S::rohit.anand@inmobi.com::b446125c-fc79-4610-8812-7ffca6951bae" providerId="AD" clId="Web-{7A35D572-778C-31B3-929B-D3CF1E82A095}" dt="2023-08-20T04:36:10.521" v="380"/>
          <ac:spMkLst>
            <pc:docMk/>
            <pc:sldMk cId="3500741882" sldId="261"/>
            <ac:spMk id="10" creationId="{C1DD1A8A-57D5-4A81-AD04-532B043C5611}"/>
          </ac:spMkLst>
        </pc:spChg>
        <pc:spChg chg="add del">
          <ac:chgData name="Rohit Anand" userId="S::rohit.anand@inmobi.com::b446125c-fc79-4610-8812-7ffca6951bae" providerId="AD" clId="Web-{7A35D572-778C-31B3-929B-D3CF1E82A095}" dt="2023-08-20T04:36:10.521" v="380"/>
          <ac:spMkLst>
            <pc:docMk/>
            <pc:sldMk cId="3500741882" sldId="261"/>
            <ac:spMk id="12" creationId="{007891EC-4501-44ED-A8C8-B11B6DB767AB}"/>
          </ac:spMkLst>
        </pc:spChg>
        <pc:spChg chg="add del">
          <ac:chgData name="Rohit Anand" userId="S::rohit.anand@inmobi.com::b446125c-fc79-4610-8812-7ffca6951bae" providerId="AD" clId="Web-{7A35D572-778C-31B3-929B-D3CF1E82A095}" dt="2023-08-20T05:02:36.357" v="556"/>
          <ac:spMkLst>
            <pc:docMk/>
            <pc:sldMk cId="3500741882" sldId="261"/>
            <ac:spMk id="14" creationId="{AF2F604E-43BE-4DC3-B983-E071523364F8}"/>
          </ac:spMkLst>
        </pc:spChg>
        <pc:spChg chg="add del">
          <ac:chgData name="Rohit Anand" userId="S::rohit.anand@inmobi.com::b446125c-fc79-4610-8812-7ffca6951bae" providerId="AD" clId="Web-{7A35D572-778C-31B3-929B-D3CF1E82A095}" dt="2023-08-20T05:02:36.357" v="556"/>
          <ac:spMkLst>
            <pc:docMk/>
            <pc:sldMk cId="3500741882" sldId="261"/>
            <ac:spMk id="15" creationId="{0671A8AE-40A1-4631-A6B8-581AFF065482}"/>
          </ac:spMkLst>
        </pc:spChg>
        <pc:spChg chg="add del">
          <ac:chgData name="Rohit Anand" userId="S::rohit.anand@inmobi.com::b446125c-fc79-4610-8812-7ffca6951bae" providerId="AD" clId="Web-{7A35D572-778C-31B3-929B-D3CF1E82A095}" dt="2023-08-20T05:02:36.357" v="556"/>
          <ac:spMkLst>
            <pc:docMk/>
            <pc:sldMk cId="3500741882" sldId="261"/>
            <ac:spMk id="16" creationId="{08C9B587-E65E-4B52-B37C-ABEBB6E87928}"/>
          </ac:spMkLst>
        </pc:spChg>
        <pc:spChg chg="add del">
          <ac:chgData name="Rohit Anand" userId="S::rohit.anand@inmobi.com::b446125c-fc79-4610-8812-7ffca6951bae" providerId="AD" clId="Web-{7A35D572-778C-31B3-929B-D3CF1E82A095}" dt="2023-08-20T05:02:36.357" v="556"/>
          <ac:spMkLst>
            <pc:docMk/>
            <pc:sldMk cId="3500741882" sldId="261"/>
            <ac:spMk id="17" creationId="{AB58EF07-17C2-48CF-ABB0-EEF1F17CB8F0}"/>
          </ac:spMkLst>
        </pc:spChg>
        <pc:spChg chg="add">
          <ac:chgData name="Rohit Anand" userId="S::rohit.anand@inmobi.com::b446125c-fc79-4610-8812-7ffca6951bae" providerId="AD" clId="Web-{7A35D572-778C-31B3-929B-D3CF1E82A095}" dt="2023-08-20T05:02:36.357" v="556"/>
          <ac:spMkLst>
            <pc:docMk/>
            <pc:sldMk cId="3500741882" sldId="261"/>
            <ac:spMk id="22" creationId="{6CCA5F87-1D1E-45CB-8D83-FC7EEFAD9935}"/>
          </ac:spMkLst>
        </pc:spChg>
        <pc:spChg chg="add">
          <ac:chgData name="Rohit Anand" userId="S::rohit.anand@inmobi.com::b446125c-fc79-4610-8812-7ffca6951bae" providerId="AD" clId="Web-{7A35D572-778C-31B3-929B-D3CF1E82A095}" dt="2023-08-20T05:02:36.357" v="556"/>
          <ac:spMkLst>
            <pc:docMk/>
            <pc:sldMk cId="3500741882" sldId="261"/>
            <ac:spMk id="24" creationId="{7CCFC2C6-6238-4A2F-93DE-2ADF74AF635E}"/>
          </ac:spMkLst>
        </pc:spChg>
        <pc:spChg chg="add">
          <ac:chgData name="Rohit Anand" userId="S::rohit.anand@inmobi.com::b446125c-fc79-4610-8812-7ffca6951bae" providerId="AD" clId="Web-{7A35D572-778C-31B3-929B-D3CF1E82A095}" dt="2023-08-20T05:02:36.357" v="556"/>
          <ac:spMkLst>
            <pc:docMk/>
            <pc:sldMk cId="3500741882" sldId="261"/>
            <ac:spMk id="26" creationId="{AF2F604E-43BE-4DC3-B983-E071523364F8}"/>
          </ac:spMkLst>
        </pc:spChg>
        <pc:spChg chg="add">
          <ac:chgData name="Rohit Anand" userId="S::rohit.anand@inmobi.com::b446125c-fc79-4610-8812-7ffca6951bae" providerId="AD" clId="Web-{7A35D572-778C-31B3-929B-D3CF1E82A095}" dt="2023-08-20T05:02:36.357" v="556"/>
          <ac:spMkLst>
            <pc:docMk/>
            <pc:sldMk cId="3500741882" sldId="261"/>
            <ac:spMk id="28" creationId="{08C9B587-E65E-4B52-B37C-ABEBB6E87928}"/>
          </ac:spMkLst>
        </pc:spChg>
        <pc:picChg chg="add mod">
          <ac:chgData name="Rohit Anand" userId="S::rohit.anand@inmobi.com::b446125c-fc79-4610-8812-7ffca6951bae" providerId="AD" clId="Web-{7A35D572-778C-31B3-929B-D3CF1E82A095}" dt="2023-08-20T05:02:36.357" v="556"/>
          <ac:picMkLst>
            <pc:docMk/>
            <pc:sldMk cId="3500741882" sldId="261"/>
            <ac:picMk id="5" creationId="{3D44BBBC-A6B4-1457-2E53-C7B549D4058F}"/>
          </ac:picMkLst>
        </pc:picChg>
      </pc:sldChg>
      <pc:sldChg chg="addSp delSp modSp new mod setBg">
        <pc:chgData name="Rohit Anand" userId="S::rohit.anand@inmobi.com::b446125c-fc79-4610-8812-7ffca6951bae" providerId="AD" clId="Web-{7A35D572-778C-31B3-929B-D3CF1E82A095}" dt="2023-08-20T05:30:00.152" v="678" actId="20577"/>
        <pc:sldMkLst>
          <pc:docMk/>
          <pc:sldMk cId="1108800494" sldId="262"/>
        </pc:sldMkLst>
        <pc:spChg chg="del mod">
          <ac:chgData name="Rohit Anand" userId="S::rohit.anand@inmobi.com::b446125c-fc79-4610-8812-7ffca6951bae" providerId="AD" clId="Web-{7A35D572-778C-31B3-929B-D3CF1E82A095}" dt="2023-08-20T05:06:52.189" v="585"/>
          <ac:spMkLst>
            <pc:docMk/>
            <pc:sldMk cId="1108800494" sldId="262"/>
            <ac:spMk id="2" creationId="{4986B031-58EC-BDDA-B36B-089A06A80766}"/>
          </ac:spMkLst>
        </pc:spChg>
        <pc:spChg chg="add del mod">
          <ac:chgData name="Rohit Anand" userId="S::rohit.anand@inmobi.com::b446125c-fc79-4610-8812-7ffca6951bae" providerId="AD" clId="Web-{7A35D572-778C-31B3-929B-D3CF1E82A095}" dt="2023-08-20T05:30:00.152" v="678" actId="20577"/>
          <ac:spMkLst>
            <pc:docMk/>
            <pc:sldMk cId="1108800494" sldId="262"/>
            <ac:spMk id="3" creationId="{7BA0C6C9-2D44-C214-675B-10D19E9A75B5}"/>
          </ac:spMkLst>
        </pc:spChg>
        <pc:spChg chg="add del">
          <ac:chgData name="Rohit Anand" userId="S::rohit.anand@inmobi.com::b446125c-fc79-4610-8812-7ffca6951bae" providerId="AD" clId="Web-{7A35D572-778C-31B3-929B-D3CF1E82A095}" dt="2023-08-20T05:08:17.175" v="593"/>
          <ac:spMkLst>
            <pc:docMk/>
            <pc:sldMk cId="1108800494" sldId="262"/>
            <ac:spMk id="8" creationId="{5A0118C5-4F8D-4CF4-BADD-53FEACC6C42A}"/>
          </ac:spMkLst>
        </pc:spChg>
        <pc:spChg chg="add del">
          <ac:chgData name="Rohit Anand" userId="S::rohit.anand@inmobi.com::b446125c-fc79-4610-8812-7ffca6951bae" providerId="AD" clId="Web-{7A35D572-778C-31B3-929B-D3CF1E82A095}" dt="2023-08-20T05:08:11.987" v="591"/>
          <ac:spMkLst>
            <pc:docMk/>
            <pc:sldMk cId="1108800494" sldId="262"/>
            <ac:spMk id="9" creationId="{04812C46-200A-4DEB-A05E-3ED6C68C2387}"/>
          </ac:spMkLst>
        </pc:spChg>
        <pc:spChg chg="add del">
          <ac:chgData name="Rohit Anand" userId="S::rohit.anand@inmobi.com::b446125c-fc79-4610-8812-7ffca6951bae" providerId="AD" clId="Web-{7A35D572-778C-31B3-929B-D3CF1E82A095}" dt="2023-08-20T05:08:17.175" v="593"/>
          <ac:spMkLst>
            <pc:docMk/>
            <pc:sldMk cId="1108800494" sldId="262"/>
            <ac:spMk id="10" creationId="{4E0A5C5C-2A95-428E-9F6A-0D29EBD57C9F}"/>
          </ac:spMkLst>
        </pc:spChg>
        <pc:spChg chg="add del">
          <ac:chgData name="Rohit Anand" userId="S::rohit.anand@inmobi.com::b446125c-fc79-4610-8812-7ffca6951bae" providerId="AD" clId="Web-{7A35D572-778C-31B3-929B-D3CF1E82A095}" dt="2023-08-20T05:08:11.987" v="591"/>
          <ac:spMkLst>
            <pc:docMk/>
            <pc:sldMk cId="1108800494" sldId="262"/>
            <ac:spMk id="11" creationId="{D1EA859B-E555-4109-94F3-6700E046E008}"/>
          </ac:spMkLst>
        </pc:spChg>
        <pc:spChg chg="add del">
          <ac:chgData name="Rohit Anand" userId="S::rohit.anand@inmobi.com::b446125c-fc79-4610-8812-7ffca6951bae" providerId="AD" clId="Web-{7A35D572-778C-31B3-929B-D3CF1E82A095}" dt="2023-08-20T05:08:17.175" v="593"/>
          <ac:spMkLst>
            <pc:docMk/>
            <pc:sldMk cId="1108800494" sldId="262"/>
            <ac:spMk id="12" creationId="{1056F38F-7C4E-461D-8709-7D0024AE1F79}"/>
          </ac:spMkLst>
        </pc:spChg>
        <pc:spChg chg="add del">
          <ac:chgData name="Rohit Anand" userId="S::rohit.anand@inmobi.com::b446125c-fc79-4610-8812-7ffca6951bae" providerId="AD" clId="Web-{7A35D572-778C-31B3-929B-D3CF1E82A095}" dt="2023-08-20T05:08:17.175" v="593"/>
          <ac:spMkLst>
            <pc:docMk/>
            <pc:sldMk cId="1108800494" sldId="262"/>
            <ac:spMk id="14" creationId="{C7278469-3C3C-49CE-AEEE-E176A4900B78}"/>
          </ac:spMkLst>
        </pc:spChg>
        <pc:spChg chg="add del">
          <ac:chgData name="Rohit Anand" userId="S::rohit.anand@inmobi.com::b446125c-fc79-4610-8812-7ffca6951bae" providerId="AD" clId="Web-{7A35D572-778C-31B3-929B-D3CF1E82A095}" dt="2023-08-20T05:08:17.175" v="593"/>
          <ac:spMkLst>
            <pc:docMk/>
            <pc:sldMk cId="1108800494" sldId="262"/>
            <ac:spMk id="20" creationId="{4C6598AB-1C17-4D54-951C-A082D94ACB7A}"/>
          </ac:spMkLst>
        </pc:spChg>
        <pc:spChg chg="add del">
          <ac:chgData name="Rohit Anand" userId="S::rohit.anand@inmobi.com::b446125c-fc79-4610-8812-7ffca6951bae" providerId="AD" clId="Web-{7A35D572-778C-31B3-929B-D3CF1E82A095}" dt="2023-08-20T05:08:17.175" v="593"/>
          <ac:spMkLst>
            <pc:docMk/>
            <pc:sldMk cId="1108800494" sldId="262"/>
            <ac:spMk id="22" creationId="{C83B66D7-137D-4AC1-B172-53D60F08BEB5}"/>
          </ac:spMkLst>
        </pc:spChg>
        <pc:spChg chg="add del">
          <ac:chgData name="Rohit Anand" userId="S::rohit.anand@inmobi.com::b446125c-fc79-4610-8812-7ffca6951bae" providerId="AD" clId="Web-{7A35D572-778C-31B3-929B-D3CF1E82A095}" dt="2023-08-20T05:08:17.175" v="593"/>
          <ac:spMkLst>
            <pc:docMk/>
            <pc:sldMk cId="1108800494" sldId="262"/>
            <ac:spMk id="24" creationId="{F6B92503-6984-4D15-8B98-8718709B785D}"/>
          </ac:spMkLst>
        </pc:spChg>
        <pc:spChg chg="add del">
          <ac:chgData name="Rohit Anand" userId="S::rohit.anand@inmobi.com::b446125c-fc79-4610-8812-7ffca6951bae" providerId="AD" clId="Web-{7A35D572-778C-31B3-929B-D3CF1E82A095}" dt="2023-08-20T05:08:17.175" v="593"/>
          <ac:spMkLst>
            <pc:docMk/>
            <pc:sldMk cId="1108800494" sldId="262"/>
            <ac:spMk id="26" creationId="{08DDF938-524E-4C18-A47D-C00627832366}"/>
          </ac:spMkLst>
        </pc:spChg>
        <pc:grpChg chg="add del">
          <ac:chgData name="Rohit Anand" userId="S::rohit.anand@inmobi.com::b446125c-fc79-4610-8812-7ffca6951bae" providerId="AD" clId="Web-{7A35D572-778C-31B3-929B-D3CF1E82A095}" dt="2023-08-20T05:08:17.175" v="593"/>
          <ac:grpSpMkLst>
            <pc:docMk/>
            <pc:sldMk cId="1108800494" sldId="262"/>
            <ac:grpSpMk id="16" creationId="{93DC754C-7E09-422D-A8BB-AF632E90DFA2}"/>
          </ac:grpSpMkLst>
        </pc:grpChg>
        <pc:grpChg chg="add del">
          <ac:chgData name="Rohit Anand" userId="S::rohit.anand@inmobi.com::b446125c-fc79-4610-8812-7ffca6951bae" providerId="AD" clId="Web-{7A35D572-778C-31B3-929B-D3CF1E82A095}" dt="2023-08-20T05:08:17.175" v="593"/>
          <ac:grpSpMkLst>
            <pc:docMk/>
            <pc:sldMk cId="1108800494" sldId="262"/>
            <ac:grpSpMk id="28" creationId="{3773FAF5-C452-4455-9411-D6AF5EBD4CA9}"/>
          </ac:grpSpMkLst>
        </pc:grpChg>
        <pc:picChg chg="add del">
          <ac:chgData name="Rohit Anand" userId="S::rohit.anand@inmobi.com::b446125c-fc79-4610-8812-7ffca6951bae" providerId="AD" clId="Web-{7A35D572-778C-31B3-929B-D3CF1E82A095}" dt="2023-08-20T05:08:11.987" v="591"/>
          <ac:picMkLst>
            <pc:docMk/>
            <pc:sldMk cId="1108800494" sldId="262"/>
            <ac:picMk id="5" creationId="{DF5D2ED0-1DCA-CE10-C883-1F32398E683B}"/>
          </ac:picMkLst>
        </pc:picChg>
      </pc:sldChg>
      <pc:sldChg chg="addSp delSp modSp new mod setBg addAnim setClrOvrMap">
        <pc:chgData name="Rohit Anand" userId="S::rohit.anand@inmobi.com::b446125c-fc79-4610-8812-7ffca6951bae" providerId="AD" clId="Web-{7A35D572-778C-31B3-929B-D3CF1E82A095}" dt="2023-08-20T05:15:52.917" v="603"/>
        <pc:sldMkLst>
          <pc:docMk/>
          <pc:sldMk cId="277018422" sldId="263"/>
        </pc:sldMkLst>
        <pc:spChg chg="mod ord">
          <ac:chgData name="Rohit Anand" userId="S::rohit.anand@inmobi.com::b446125c-fc79-4610-8812-7ffca6951bae" providerId="AD" clId="Web-{7A35D572-778C-31B3-929B-D3CF1E82A095}" dt="2023-08-20T05:15:52.917" v="603"/>
          <ac:spMkLst>
            <pc:docMk/>
            <pc:sldMk cId="277018422" sldId="263"/>
            <ac:spMk id="2" creationId="{C49634EE-A7D1-D3C7-A2E3-F6328C3C4EF1}"/>
          </ac:spMkLst>
        </pc:spChg>
        <pc:spChg chg="del mod">
          <ac:chgData name="Rohit Anand" userId="S::rohit.anand@inmobi.com::b446125c-fc79-4610-8812-7ffca6951bae" providerId="AD" clId="Web-{7A35D572-778C-31B3-929B-D3CF1E82A095}" dt="2023-08-20T04:51:20.722" v="534"/>
          <ac:spMkLst>
            <pc:docMk/>
            <pc:sldMk cId="277018422" sldId="263"/>
            <ac:spMk id="3" creationId="{257B9D79-B653-2C48-4C06-968EC5AB9C88}"/>
          </ac:spMkLst>
        </pc:spChg>
        <pc:spChg chg="add del">
          <ac:chgData name="Rohit Anand" userId="S::rohit.anand@inmobi.com::b446125c-fc79-4610-8812-7ffca6951bae" providerId="AD" clId="Web-{7A35D572-778C-31B3-929B-D3CF1E82A095}" dt="2023-08-20T04:51:20.722" v="534"/>
          <ac:spMkLst>
            <pc:docMk/>
            <pc:sldMk cId="277018422" sldId="263"/>
            <ac:spMk id="8" creationId="{E8A8EAB8-D2FF-444D-B34B-7D32F106AD0E}"/>
          </ac:spMkLst>
        </pc:spChg>
        <pc:spChg chg="add del">
          <ac:chgData name="Rohit Anand" userId="S::rohit.anand@inmobi.com::b446125c-fc79-4610-8812-7ffca6951bae" providerId="AD" clId="Web-{7A35D572-778C-31B3-929B-D3CF1E82A095}" dt="2023-08-20T05:03:19.014" v="560"/>
          <ac:spMkLst>
            <pc:docMk/>
            <pc:sldMk cId="277018422" sldId="263"/>
            <ac:spMk id="17" creationId="{FB5B0058-AF13-4859-B429-4EDDE2A26F7F}"/>
          </ac:spMkLst>
        </pc:spChg>
        <pc:spChg chg="add del">
          <ac:chgData name="Rohit Anand" userId="S::rohit.anand@inmobi.com::b446125c-fc79-4610-8812-7ffca6951bae" providerId="AD" clId="Web-{7A35D572-778C-31B3-929B-D3CF1E82A095}" dt="2023-08-20T05:04:25.750" v="565"/>
          <ac:spMkLst>
            <pc:docMk/>
            <pc:sldMk cId="277018422" sldId="263"/>
            <ac:spMk id="27" creationId="{9089EED9-F54D-4F20-A2C6-949DE4176959}"/>
          </ac:spMkLst>
        </pc:spChg>
        <pc:spChg chg="add del">
          <ac:chgData name="Rohit Anand" userId="S::rohit.anand@inmobi.com::b446125c-fc79-4610-8812-7ffca6951bae" providerId="AD" clId="Web-{7A35D572-778C-31B3-929B-D3CF1E82A095}" dt="2023-08-20T05:04:25.750" v="565"/>
          <ac:spMkLst>
            <pc:docMk/>
            <pc:sldMk cId="277018422" sldId="263"/>
            <ac:spMk id="29" creationId="{7E46F721-3785-414D-8697-16AF490E6806}"/>
          </ac:spMkLst>
        </pc:spChg>
        <pc:spChg chg="add del">
          <ac:chgData name="Rohit Anand" userId="S::rohit.anand@inmobi.com::b446125c-fc79-4610-8812-7ffca6951bae" providerId="AD" clId="Web-{7A35D572-778C-31B3-929B-D3CF1E82A095}" dt="2023-08-20T05:04:25.718" v="564"/>
          <ac:spMkLst>
            <pc:docMk/>
            <pc:sldMk cId="277018422" sldId="263"/>
            <ac:spMk id="34" creationId="{0671A8AE-40A1-4631-A6B8-581AFF065482}"/>
          </ac:spMkLst>
        </pc:spChg>
        <pc:spChg chg="add del">
          <ac:chgData name="Rohit Anand" userId="S::rohit.anand@inmobi.com::b446125c-fc79-4610-8812-7ffca6951bae" providerId="AD" clId="Web-{7A35D572-778C-31B3-929B-D3CF1E82A095}" dt="2023-08-20T05:04:25.718" v="564"/>
          <ac:spMkLst>
            <pc:docMk/>
            <pc:sldMk cId="277018422" sldId="263"/>
            <ac:spMk id="36" creationId="{AB58EF07-17C2-48CF-ABB0-EEF1F17CB8F0}"/>
          </ac:spMkLst>
        </pc:spChg>
        <pc:spChg chg="add del">
          <ac:chgData name="Rohit Anand" userId="S::rohit.anand@inmobi.com::b446125c-fc79-4610-8812-7ffca6951bae" providerId="AD" clId="Web-{7A35D572-778C-31B3-929B-D3CF1E82A095}" dt="2023-08-20T05:04:25.718" v="564"/>
          <ac:spMkLst>
            <pc:docMk/>
            <pc:sldMk cId="277018422" sldId="263"/>
            <ac:spMk id="38" creationId="{AF2F604E-43BE-4DC3-B983-E071523364F8}"/>
          </ac:spMkLst>
        </pc:spChg>
        <pc:spChg chg="add del">
          <ac:chgData name="Rohit Anand" userId="S::rohit.anand@inmobi.com::b446125c-fc79-4610-8812-7ffca6951bae" providerId="AD" clId="Web-{7A35D572-778C-31B3-929B-D3CF1E82A095}" dt="2023-08-20T05:04:25.718" v="564"/>
          <ac:spMkLst>
            <pc:docMk/>
            <pc:sldMk cId="277018422" sldId="263"/>
            <ac:spMk id="40" creationId="{08C9B587-E65E-4B52-B37C-ABEBB6E87928}"/>
          </ac:spMkLst>
        </pc:spChg>
        <pc:spChg chg="add del">
          <ac:chgData name="Rohit Anand" userId="S::rohit.anand@inmobi.com::b446125c-fc79-4610-8812-7ffca6951bae" providerId="AD" clId="Web-{7A35D572-778C-31B3-929B-D3CF1E82A095}" dt="2023-08-20T05:15:52.917" v="603"/>
          <ac:spMkLst>
            <pc:docMk/>
            <pc:sldMk cId="277018422" sldId="263"/>
            <ac:spMk id="42" creationId="{71B2258F-86CA-4D4D-8270-BC05FCDEBFB3}"/>
          </ac:spMkLst>
        </pc:spChg>
        <pc:spChg chg="add del">
          <ac:chgData name="Rohit Anand" userId="S::rohit.anand@inmobi.com::b446125c-fc79-4610-8812-7ffca6951bae" providerId="AD" clId="Web-{7A35D572-778C-31B3-929B-D3CF1E82A095}" dt="2023-08-20T05:15:52.917" v="603"/>
          <ac:spMkLst>
            <pc:docMk/>
            <pc:sldMk cId="277018422" sldId="263"/>
            <ac:spMk id="47" creationId="{9203DE33-2CD4-4CA8-9AF3-37C3B65133B0}"/>
          </ac:spMkLst>
        </pc:spChg>
        <pc:spChg chg="add del">
          <ac:chgData name="Rohit Anand" userId="S::rohit.anand@inmobi.com::b446125c-fc79-4610-8812-7ffca6951bae" providerId="AD" clId="Web-{7A35D572-778C-31B3-929B-D3CF1E82A095}" dt="2023-08-20T05:15:52.917" v="603"/>
          <ac:spMkLst>
            <pc:docMk/>
            <pc:sldMk cId="277018422" sldId="263"/>
            <ac:spMk id="49" creationId="{0AF57B88-1D4C-41FA-A761-EC1DD10C35CB}"/>
          </ac:spMkLst>
        </pc:spChg>
        <pc:spChg chg="add del">
          <ac:chgData name="Rohit Anand" userId="S::rohit.anand@inmobi.com::b446125c-fc79-4610-8812-7ffca6951bae" providerId="AD" clId="Web-{7A35D572-778C-31B3-929B-D3CF1E82A095}" dt="2023-08-20T05:15:52.917" v="603"/>
          <ac:spMkLst>
            <pc:docMk/>
            <pc:sldMk cId="277018422" sldId="263"/>
            <ac:spMk id="51" creationId="{D2548F45-5164-4ABB-8212-7F293FDED8D4}"/>
          </ac:spMkLst>
        </pc:spChg>
        <pc:spChg chg="add del">
          <ac:chgData name="Rohit Anand" userId="S::rohit.anand@inmobi.com::b446125c-fc79-4610-8812-7ffca6951bae" providerId="AD" clId="Web-{7A35D572-778C-31B3-929B-D3CF1E82A095}" dt="2023-08-20T05:15:52.917" v="603"/>
          <ac:spMkLst>
            <pc:docMk/>
            <pc:sldMk cId="277018422" sldId="263"/>
            <ac:spMk id="53" creationId="{5E81CCFB-7BEF-4186-86FB-D09450B4D02D}"/>
          </ac:spMkLst>
        </pc:spChg>
        <pc:picChg chg="add mod">
          <ac:chgData name="Rohit Anand" userId="S::rohit.anand@inmobi.com::b446125c-fc79-4610-8812-7ffca6951bae" providerId="AD" clId="Web-{7A35D572-778C-31B3-929B-D3CF1E82A095}" dt="2023-08-20T05:15:52.917" v="603"/>
          <ac:picMkLst>
            <pc:docMk/>
            <pc:sldMk cId="277018422" sldId="263"/>
            <ac:picMk id="23" creationId="{15AB1DAF-E830-B197-7051-F3622F991498}"/>
          </ac:picMkLst>
        </pc:picChg>
        <pc:cxnChg chg="add del">
          <ac:chgData name="Rohit Anand" userId="S::rohit.anand@inmobi.com::b446125c-fc79-4610-8812-7ffca6951bae" providerId="AD" clId="Web-{7A35D572-778C-31B3-929B-D3CF1E82A095}" dt="2023-08-20T04:51:20.722" v="534"/>
          <ac:cxnSpMkLst>
            <pc:docMk/>
            <pc:sldMk cId="277018422" sldId="263"/>
            <ac:cxnSpMk id="10" creationId="{067633D1-6EE6-4118-B9F0-B363477BEE7A}"/>
          </ac:cxnSpMkLst>
        </pc:cxnChg>
        <pc:cxnChg chg="add del">
          <ac:chgData name="Rohit Anand" userId="S::rohit.anand@inmobi.com::b446125c-fc79-4610-8812-7ffca6951bae" providerId="AD" clId="Web-{7A35D572-778C-31B3-929B-D3CF1E82A095}" dt="2023-08-20T04:51:20.722" v="534"/>
          <ac:cxnSpMkLst>
            <pc:docMk/>
            <pc:sldMk cId="277018422" sldId="263"/>
            <ac:cxnSpMk id="12" creationId="{4AD7FFC6-42A9-49CB-B5E9-B3F6B038331B}"/>
          </ac:cxnSpMkLst>
        </pc:cxnChg>
        <pc:cxnChg chg="add del">
          <ac:chgData name="Rohit Anand" userId="S::rohit.anand@inmobi.com::b446125c-fc79-4610-8812-7ffca6951bae" providerId="AD" clId="Web-{7A35D572-778C-31B3-929B-D3CF1E82A095}" dt="2023-08-20T05:03:19.014" v="560"/>
          <ac:cxnSpMkLst>
            <pc:docMk/>
            <pc:sldMk cId="277018422" sldId="263"/>
            <ac:cxnSpMk id="19" creationId="{C4C8A451-B6C1-4CB1-95FC-2DBDEC61FF17}"/>
          </ac:cxnSpMkLst>
        </pc:cxnChg>
        <pc:cxnChg chg="add del">
          <ac:chgData name="Rohit Anand" userId="S::rohit.anand@inmobi.com::b446125c-fc79-4610-8812-7ffca6951bae" providerId="AD" clId="Web-{7A35D572-778C-31B3-929B-D3CF1E82A095}" dt="2023-08-20T05:03:19.014" v="560"/>
          <ac:cxnSpMkLst>
            <pc:docMk/>
            <pc:sldMk cId="277018422" sldId="263"/>
            <ac:cxnSpMk id="21" creationId="{E8439DD6-1CCF-48C6-AF10-B7018793022A}"/>
          </ac:cxnSpMkLst>
        </pc:cxn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58BCC6C-5ADE-4488-BD8E-55DCCB89CADD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040BFEFD-F620-44F9-B757-40584F331E1B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b="1"/>
            <a:t>Introducing: Your AI-Powered Personal Voice Agent</a:t>
          </a:r>
          <a:endParaRPr lang="en-US"/>
        </a:p>
      </dgm:t>
    </dgm:pt>
    <dgm:pt modelId="{2AD1E67A-3859-42BC-BD2A-FB8DE2D25527}" type="parTrans" cxnId="{E62C80FC-FEDE-4422-A825-B3935B398D2B}">
      <dgm:prSet/>
      <dgm:spPr/>
      <dgm:t>
        <a:bodyPr/>
        <a:lstStyle/>
        <a:p>
          <a:endParaRPr lang="en-US"/>
        </a:p>
      </dgm:t>
    </dgm:pt>
    <dgm:pt modelId="{C94722B0-DD65-4012-A9B3-D15E0089C580}" type="sibTrans" cxnId="{E62C80FC-FEDE-4422-A825-B3935B398D2B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5F5A2F2C-4251-4E05-AC32-A1A288F98790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b="1"/>
            <a:t>Instant Search:</a:t>
          </a:r>
          <a:r>
            <a:rPr lang="en-GB"/>
            <a:t> It finds anything you need</a:t>
          </a:r>
          <a:endParaRPr lang="en-US"/>
        </a:p>
      </dgm:t>
    </dgm:pt>
    <dgm:pt modelId="{EA3B5FAD-26A2-4BBF-8412-8BD536E607D8}" type="parTrans" cxnId="{E8A9D07C-D3FE-4E7A-A8D1-B2ED5DC86DA7}">
      <dgm:prSet/>
      <dgm:spPr/>
      <dgm:t>
        <a:bodyPr/>
        <a:lstStyle/>
        <a:p>
          <a:endParaRPr lang="en-US"/>
        </a:p>
      </dgm:t>
    </dgm:pt>
    <dgm:pt modelId="{671EAE4B-B76A-4425-A739-E83ED744A8E5}" type="sibTrans" cxnId="{E8A9D07C-D3FE-4E7A-A8D1-B2ED5DC86DA7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AA45CB8C-D4AD-4429-9CE2-AC6389145E94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b="1"/>
            <a:t>Effortless Scheduling:</a:t>
          </a:r>
          <a:r>
            <a:rPr lang="en-GB"/>
            <a:t> It manages your calendar, creating and deleting events</a:t>
          </a:r>
          <a:endParaRPr lang="en-US"/>
        </a:p>
      </dgm:t>
    </dgm:pt>
    <dgm:pt modelId="{A49C5E56-9BD0-4612-9F62-227443775D26}" type="parTrans" cxnId="{550650EB-8330-4E0D-A933-4421DE14E96B}">
      <dgm:prSet/>
      <dgm:spPr/>
      <dgm:t>
        <a:bodyPr/>
        <a:lstStyle/>
        <a:p>
          <a:endParaRPr lang="en-US"/>
        </a:p>
      </dgm:t>
    </dgm:pt>
    <dgm:pt modelId="{EA39AA78-3215-40F8-9688-1A44B24FA681}" type="sibTrans" cxnId="{550650EB-8330-4E0D-A933-4421DE14E96B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FC06E3A4-1CED-470D-979B-31941FA00B84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b="1"/>
            <a:t>Seamless Communication:</a:t>
          </a:r>
          <a:r>
            <a:rPr lang="en-GB"/>
            <a:t> It sends emails at your command</a:t>
          </a:r>
          <a:endParaRPr lang="en-US"/>
        </a:p>
      </dgm:t>
    </dgm:pt>
    <dgm:pt modelId="{20ABA832-E90E-45F2-A3AA-4FE5A56CC95E}" type="parTrans" cxnId="{FAF5601C-9F6A-4565-A2FD-EB2ABF31EA87}">
      <dgm:prSet/>
      <dgm:spPr/>
      <dgm:t>
        <a:bodyPr/>
        <a:lstStyle/>
        <a:p>
          <a:endParaRPr lang="en-US"/>
        </a:p>
      </dgm:t>
    </dgm:pt>
    <dgm:pt modelId="{1AAEF5A6-90E5-4C98-AACA-668C21E1F717}" type="sibTrans" cxnId="{FAF5601C-9F6A-4565-A2FD-EB2ABF31EA87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BE0BE4FA-DBDD-4912-9276-3F3AA3076486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b="1"/>
            <a:t>Your Language, Your Way:</a:t>
          </a:r>
          <a:r>
            <a:rPr lang="en-GB"/>
            <a:t> All interactions happen in your preferred language</a:t>
          </a:r>
          <a:endParaRPr lang="en-US"/>
        </a:p>
      </dgm:t>
    </dgm:pt>
    <dgm:pt modelId="{EAF6E490-D4AD-4A4D-ACE1-92538480CEE6}" type="parTrans" cxnId="{C8E4C8ED-0539-42FE-AF1D-80FA310B3E4E}">
      <dgm:prSet/>
      <dgm:spPr/>
      <dgm:t>
        <a:bodyPr/>
        <a:lstStyle/>
        <a:p>
          <a:endParaRPr lang="en-US"/>
        </a:p>
      </dgm:t>
    </dgm:pt>
    <dgm:pt modelId="{21882383-F779-4D74-9BB9-3D1A6B49B757}" type="sibTrans" cxnId="{C8E4C8ED-0539-42FE-AF1D-80FA310B3E4E}">
      <dgm:prSet/>
      <dgm:spPr/>
      <dgm:t>
        <a:bodyPr/>
        <a:lstStyle/>
        <a:p>
          <a:endParaRPr lang="en-US"/>
        </a:p>
      </dgm:t>
    </dgm:pt>
    <dgm:pt modelId="{59D36F6F-C8BD-4E6E-93D6-AD24CE7A5668}" type="pres">
      <dgm:prSet presAssocID="{F58BCC6C-5ADE-4488-BD8E-55DCCB89CADD}" presName="root" presStyleCnt="0">
        <dgm:presLayoutVars>
          <dgm:dir/>
          <dgm:resizeHandles val="exact"/>
        </dgm:presLayoutVars>
      </dgm:prSet>
      <dgm:spPr/>
    </dgm:pt>
    <dgm:pt modelId="{C77D09EE-9576-463A-A820-02CCCC569E33}" type="pres">
      <dgm:prSet presAssocID="{F58BCC6C-5ADE-4488-BD8E-55DCCB89CADD}" presName="container" presStyleCnt="0">
        <dgm:presLayoutVars>
          <dgm:dir/>
          <dgm:resizeHandles val="exact"/>
        </dgm:presLayoutVars>
      </dgm:prSet>
      <dgm:spPr/>
    </dgm:pt>
    <dgm:pt modelId="{ED2E051A-BB7D-4C07-A498-870D1C4222BE}" type="pres">
      <dgm:prSet presAssocID="{040BFEFD-F620-44F9-B757-40584F331E1B}" presName="compNode" presStyleCnt="0"/>
      <dgm:spPr/>
    </dgm:pt>
    <dgm:pt modelId="{11A6DD98-D836-4B4C-BAA1-685AA29F3CFC}" type="pres">
      <dgm:prSet presAssocID="{040BFEFD-F620-44F9-B757-40584F331E1B}" presName="iconBgRect" presStyleLbl="bgShp" presStyleIdx="0" presStyleCnt="5"/>
      <dgm:spPr/>
    </dgm:pt>
    <dgm:pt modelId="{5A08CF6C-923B-4C94-A790-5AC9E5D603E6}" type="pres">
      <dgm:prSet presAssocID="{040BFEFD-F620-44F9-B757-40584F331E1B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at"/>
        </a:ext>
      </dgm:extLst>
    </dgm:pt>
    <dgm:pt modelId="{6F2D91CE-CED0-40EC-89E5-30F94F882736}" type="pres">
      <dgm:prSet presAssocID="{040BFEFD-F620-44F9-B757-40584F331E1B}" presName="spaceRect" presStyleCnt="0"/>
      <dgm:spPr/>
    </dgm:pt>
    <dgm:pt modelId="{759896B2-1CBB-4308-B799-F5BF5C318E08}" type="pres">
      <dgm:prSet presAssocID="{040BFEFD-F620-44F9-B757-40584F331E1B}" presName="textRect" presStyleLbl="revTx" presStyleIdx="0" presStyleCnt="5">
        <dgm:presLayoutVars>
          <dgm:chMax val="1"/>
          <dgm:chPref val="1"/>
        </dgm:presLayoutVars>
      </dgm:prSet>
      <dgm:spPr/>
    </dgm:pt>
    <dgm:pt modelId="{2F2581F4-AF61-41FC-AC9C-84F82418767B}" type="pres">
      <dgm:prSet presAssocID="{C94722B0-DD65-4012-A9B3-D15E0089C580}" presName="sibTrans" presStyleLbl="sibTrans2D1" presStyleIdx="0" presStyleCnt="0"/>
      <dgm:spPr/>
    </dgm:pt>
    <dgm:pt modelId="{F0A7B4E2-30AF-4044-8CCE-3D8DAA463A03}" type="pres">
      <dgm:prSet presAssocID="{5F5A2F2C-4251-4E05-AC32-A1A288F98790}" presName="compNode" presStyleCnt="0"/>
      <dgm:spPr/>
    </dgm:pt>
    <dgm:pt modelId="{B110F842-A773-4DC2-A634-BD168668C0C2}" type="pres">
      <dgm:prSet presAssocID="{5F5A2F2C-4251-4E05-AC32-A1A288F98790}" presName="iconBgRect" presStyleLbl="bgShp" presStyleIdx="1" presStyleCnt="5"/>
      <dgm:spPr/>
    </dgm:pt>
    <dgm:pt modelId="{E19F3FFD-F3F3-464C-8CF7-12FA03C1A8A5}" type="pres">
      <dgm:prSet presAssocID="{5F5A2F2C-4251-4E05-AC32-A1A288F98790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Zoom In"/>
        </a:ext>
      </dgm:extLst>
    </dgm:pt>
    <dgm:pt modelId="{6B403453-F959-42BF-BB17-DD6BE9CE9817}" type="pres">
      <dgm:prSet presAssocID="{5F5A2F2C-4251-4E05-AC32-A1A288F98790}" presName="spaceRect" presStyleCnt="0"/>
      <dgm:spPr/>
    </dgm:pt>
    <dgm:pt modelId="{AEBF1343-DA7C-4590-A207-6E3FDEC5AC9B}" type="pres">
      <dgm:prSet presAssocID="{5F5A2F2C-4251-4E05-AC32-A1A288F98790}" presName="textRect" presStyleLbl="revTx" presStyleIdx="1" presStyleCnt="5">
        <dgm:presLayoutVars>
          <dgm:chMax val="1"/>
          <dgm:chPref val="1"/>
        </dgm:presLayoutVars>
      </dgm:prSet>
      <dgm:spPr/>
    </dgm:pt>
    <dgm:pt modelId="{8BAF4603-5B98-4A83-85B3-8266003DE9C4}" type="pres">
      <dgm:prSet presAssocID="{671EAE4B-B76A-4425-A739-E83ED744A8E5}" presName="sibTrans" presStyleLbl="sibTrans2D1" presStyleIdx="0" presStyleCnt="0"/>
      <dgm:spPr/>
    </dgm:pt>
    <dgm:pt modelId="{E56D3F07-AA04-40A7-83A5-ABF0367EF1F3}" type="pres">
      <dgm:prSet presAssocID="{AA45CB8C-D4AD-4429-9CE2-AC6389145E94}" presName="compNode" presStyleCnt="0"/>
      <dgm:spPr/>
    </dgm:pt>
    <dgm:pt modelId="{DF927AEA-33FA-4601-B494-603D1F7E2B5E}" type="pres">
      <dgm:prSet presAssocID="{AA45CB8C-D4AD-4429-9CE2-AC6389145E94}" presName="iconBgRect" presStyleLbl="bgShp" presStyleIdx="2" presStyleCnt="5"/>
      <dgm:spPr/>
    </dgm:pt>
    <dgm:pt modelId="{C44F8326-80B5-4326-834A-76F883B3AFB4}" type="pres">
      <dgm:prSet presAssocID="{AA45CB8C-D4AD-4429-9CE2-AC6389145E94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ily Calendar"/>
        </a:ext>
      </dgm:extLst>
    </dgm:pt>
    <dgm:pt modelId="{B14A846A-9714-47E8-B9E0-22BF8498881D}" type="pres">
      <dgm:prSet presAssocID="{AA45CB8C-D4AD-4429-9CE2-AC6389145E94}" presName="spaceRect" presStyleCnt="0"/>
      <dgm:spPr/>
    </dgm:pt>
    <dgm:pt modelId="{2588B787-9F73-464B-877D-72561AA9E704}" type="pres">
      <dgm:prSet presAssocID="{AA45CB8C-D4AD-4429-9CE2-AC6389145E94}" presName="textRect" presStyleLbl="revTx" presStyleIdx="2" presStyleCnt="5">
        <dgm:presLayoutVars>
          <dgm:chMax val="1"/>
          <dgm:chPref val="1"/>
        </dgm:presLayoutVars>
      </dgm:prSet>
      <dgm:spPr/>
    </dgm:pt>
    <dgm:pt modelId="{C1910366-9027-4310-81F8-A90DF3040466}" type="pres">
      <dgm:prSet presAssocID="{EA39AA78-3215-40F8-9688-1A44B24FA681}" presName="sibTrans" presStyleLbl="sibTrans2D1" presStyleIdx="0" presStyleCnt="0"/>
      <dgm:spPr/>
    </dgm:pt>
    <dgm:pt modelId="{4C7D0444-0679-4381-9268-569858FF8F57}" type="pres">
      <dgm:prSet presAssocID="{FC06E3A4-1CED-470D-979B-31941FA00B84}" presName="compNode" presStyleCnt="0"/>
      <dgm:spPr/>
    </dgm:pt>
    <dgm:pt modelId="{A0C81CA8-5DB2-4097-9AB7-0DF083851FF7}" type="pres">
      <dgm:prSet presAssocID="{FC06E3A4-1CED-470D-979B-31941FA00B84}" presName="iconBgRect" presStyleLbl="bgShp" presStyleIdx="3" presStyleCnt="5"/>
      <dgm:spPr/>
    </dgm:pt>
    <dgm:pt modelId="{6399F13F-DDC6-4ECF-A13B-E085B8B3C183}" type="pres">
      <dgm:prSet presAssocID="{FC06E3A4-1CED-470D-979B-31941FA00B84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mail"/>
        </a:ext>
      </dgm:extLst>
    </dgm:pt>
    <dgm:pt modelId="{18878EDF-7CD8-4E90-8D87-4D8A83B56E20}" type="pres">
      <dgm:prSet presAssocID="{FC06E3A4-1CED-470D-979B-31941FA00B84}" presName="spaceRect" presStyleCnt="0"/>
      <dgm:spPr/>
    </dgm:pt>
    <dgm:pt modelId="{87ADC13A-E2D9-4D3D-9497-F0D7801FCAD3}" type="pres">
      <dgm:prSet presAssocID="{FC06E3A4-1CED-470D-979B-31941FA00B84}" presName="textRect" presStyleLbl="revTx" presStyleIdx="3" presStyleCnt="5">
        <dgm:presLayoutVars>
          <dgm:chMax val="1"/>
          <dgm:chPref val="1"/>
        </dgm:presLayoutVars>
      </dgm:prSet>
      <dgm:spPr/>
    </dgm:pt>
    <dgm:pt modelId="{B60512DC-0076-4372-8ECA-F09704A48557}" type="pres">
      <dgm:prSet presAssocID="{1AAEF5A6-90E5-4C98-AACA-668C21E1F717}" presName="sibTrans" presStyleLbl="sibTrans2D1" presStyleIdx="0" presStyleCnt="0"/>
      <dgm:spPr/>
    </dgm:pt>
    <dgm:pt modelId="{F0451745-AF84-4D05-991C-6F3DCA04369C}" type="pres">
      <dgm:prSet presAssocID="{BE0BE4FA-DBDD-4912-9276-3F3AA3076486}" presName="compNode" presStyleCnt="0"/>
      <dgm:spPr/>
    </dgm:pt>
    <dgm:pt modelId="{74BAAD21-C93D-4240-8A86-DA05B5A021A7}" type="pres">
      <dgm:prSet presAssocID="{BE0BE4FA-DBDD-4912-9276-3F3AA3076486}" presName="iconBgRect" presStyleLbl="bgShp" presStyleIdx="4" presStyleCnt="5"/>
      <dgm:spPr/>
    </dgm:pt>
    <dgm:pt modelId="{52AF13DB-80F0-4B6E-BC0F-579E86854785}" type="pres">
      <dgm:prSet presAssocID="{BE0BE4FA-DBDD-4912-9276-3F3AA3076486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peech"/>
        </a:ext>
      </dgm:extLst>
    </dgm:pt>
    <dgm:pt modelId="{39D94D6F-8D57-4D3A-B887-3183504EEB51}" type="pres">
      <dgm:prSet presAssocID="{BE0BE4FA-DBDD-4912-9276-3F3AA3076486}" presName="spaceRect" presStyleCnt="0"/>
      <dgm:spPr/>
    </dgm:pt>
    <dgm:pt modelId="{D23EFDE5-626C-45F9-9E2E-3738C95B7983}" type="pres">
      <dgm:prSet presAssocID="{BE0BE4FA-DBDD-4912-9276-3F3AA3076486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88C92D05-57EE-4188-9EB2-EA711889E7C3}" type="presOf" srcId="{1AAEF5A6-90E5-4C98-AACA-668C21E1F717}" destId="{B60512DC-0076-4372-8ECA-F09704A48557}" srcOrd="0" destOrd="0" presId="urn:microsoft.com/office/officeart/2018/2/layout/IconCircleList"/>
    <dgm:cxn modelId="{FAF5601C-9F6A-4565-A2FD-EB2ABF31EA87}" srcId="{F58BCC6C-5ADE-4488-BD8E-55DCCB89CADD}" destId="{FC06E3A4-1CED-470D-979B-31941FA00B84}" srcOrd="3" destOrd="0" parTransId="{20ABA832-E90E-45F2-A3AA-4FE5A56CC95E}" sibTransId="{1AAEF5A6-90E5-4C98-AACA-668C21E1F717}"/>
    <dgm:cxn modelId="{23125C28-6C66-410C-80E5-2479B5BE23BE}" type="presOf" srcId="{BE0BE4FA-DBDD-4912-9276-3F3AA3076486}" destId="{D23EFDE5-626C-45F9-9E2E-3738C95B7983}" srcOrd="0" destOrd="0" presId="urn:microsoft.com/office/officeart/2018/2/layout/IconCircleList"/>
    <dgm:cxn modelId="{C124935F-E3DD-4935-80A2-C5B23AE7BDD0}" type="presOf" srcId="{EA39AA78-3215-40F8-9688-1A44B24FA681}" destId="{C1910366-9027-4310-81F8-A90DF3040466}" srcOrd="0" destOrd="0" presId="urn:microsoft.com/office/officeart/2018/2/layout/IconCircleList"/>
    <dgm:cxn modelId="{487D3667-D988-4893-B145-286E2BB93A02}" type="presOf" srcId="{AA45CB8C-D4AD-4429-9CE2-AC6389145E94}" destId="{2588B787-9F73-464B-877D-72561AA9E704}" srcOrd="0" destOrd="0" presId="urn:microsoft.com/office/officeart/2018/2/layout/IconCircleList"/>
    <dgm:cxn modelId="{78068C4A-4FB2-4B9B-AFF6-DDDDA6DCC9F6}" type="presOf" srcId="{5F5A2F2C-4251-4E05-AC32-A1A288F98790}" destId="{AEBF1343-DA7C-4590-A207-6E3FDEC5AC9B}" srcOrd="0" destOrd="0" presId="urn:microsoft.com/office/officeart/2018/2/layout/IconCircleList"/>
    <dgm:cxn modelId="{6C76206B-EE2F-4878-8E99-54DB1F1F501A}" type="presOf" srcId="{671EAE4B-B76A-4425-A739-E83ED744A8E5}" destId="{8BAF4603-5B98-4A83-85B3-8266003DE9C4}" srcOrd="0" destOrd="0" presId="urn:microsoft.com/office/officeart/2018/2/layout/IconCircleList"/>
    <dgm:cxn modelId="{EC18FD79-7FBD-4989-9BEC-89CD847ED1DB}" type="presOf" srcId="{C94722B0-DD65-4012-A9B3-D15E0089C580}" destId="{2F2581F4-AF61-41FC-AC9C-84F82418767B}" srcOrd="0" destOrd="0" presId="urn:microsoft.com/office/officeart/2018/2/layout/IconCircleList"/>
    <dgm:cxn modelId="{E8A9D07C-D3FE-4E7A-A8D1-B2ED5DC86DA7}" srcId="{F58BCC6C-5ADE-4488-BD8E-55DCCB89CADD}" destId="{5F5A2F2C-4251-4E05-AC32-A1A288F98790}" srcOrd="1" destOrd="0" parTransId="{EA3B5FAD-26A2-4BBF-8412-8BD536E607D8}" sibTransId="{671EAE4B-B76A-4425-A739-E83ED744A8E5}"/>
    <dgm:cxn modelId="{80CA9AA6-0BDA-4E0A-97FE-789A409A5416}" type="presOf" srcId="{040BFEFD-F620-44F9-B757-40584F331E1B}" destId="{759896B2-1CBB-4308-B799-F5BF5C318E08}" srcOrd="0" destOrd="0" presId="urn:microsoft.com/office/officeart/2018/2/layout/IconCircleList"/>
    <dgm:cxn modelId="{F488CBA8-18A4-486A-B712-10542E5441F6}" type="presOf" srcId="{F58BCC6C-5ADE-4488-BD8E-55DCCB89CADD}" destId="{59D36F6F-C8BD-4E6E-93D6-AD24CE7A5668}" srcOrd="0" destOrd="0" presId="urn:microsoft.com/office/officeart/2018/2/layout/IconCircleList"/>
    <dgm:cxn modelId="{7F95FCCD-B219-4182-B790-3A1EEE29A5A9}" type="presOf" srcId="{FC06E3A4-1CED-470D-979B-31941FA00B84}" destId="{87ADC13A-E2D9-4D3D-9497-F0D7801FCAD3}" srcOrd="0" destOrd="0" presId="urn:microsoft.com/office/officeart/2018/2/layout/IconCircleList"/>
    <dgm:cxn modelId="{550650EB-8330-4E0D-A933-4421DE14E96B}" srcId="{F58BCC6C-5ADE-4488-BD8E-55DCCB89CADD}" destId="{AA45CB8C-D4AD-4429-9CE2-AC6389145E94}" srcOrd="2" destOrd="0" parTransId="{A49C5E56-9BD0-4612-9F62-227443775D26}" sibTransId="{EA39AA78-3215-40F8-9688-1A44B24FA681}"/>
    <dgm:cxn modelId="{C8E4C8ED-0539-42FE-AF1D-80FA310B3E4E}" srcId="{F58BCC6C-5ADE-4488-BD8E-55DCCB89CADD}" destId="{BE0BE4FA-DBDD-4912-9276-3F3AA3076486}" srcOrd="4" destOrd="0" parTransId="{EAF6E490-D4AD-4A4D-ACE1-92538480CEE6}" sibTransId="{21882383-F779-4D74-9BB9-3D1A6B49B757}"/>
    <dgm:cxn modelId="{E62C80FC-FEDE-4422-A825-B3935B398D2B}" srcId="{F58BCC6C-5ADE-4488-BD8E-55DCCB89CADD}" destId="{040BFEFD-F620-44F9-B757-40584F331E1B}" srcOrd="0" destOrd="0" parTransId="{2AD1E67A-3859-42BC-BD2A-FB8DE2D25527}" sibTransId="{C94722B0-DD65-4012-A9B3-D15E0089C580}"/>
    <dgm:cxn modelId="{472CB1D2-AF5A-46CD-B0CD-8AD5A7D06D55}" type="presParOf" srcId="{59D36F6F-C8BD-4E6E-93D6-AD24CE7A5668}" destId="{C77D09EE-9576-463A-A820-02CCCC569E33}" srcOrd="0" destOrd="0" presId="urn:microsoft.com/office/officeart/2018/2/layout/IconCircleList"/>
    <dgm:cxn modelId="{7D7741E0-1978-4152-A879-86E743049F24}" type="presParOf" srcId="{C77D09EE-9576-463A-A820-02CCCC569E33}" destId="{ED2E051A-BB7D-4C07-A498-870D1C4222BE}" srcOrd="0" destOrd="0" presId="urn:microsoft.com/office/officeart/2018/2/layout/IconCircleList"/>
    <dgm:cxn modelId="{90930BEE-0B13-4E00-8352-87C69B897E7E}" type="presParOf" srcId="{ED2E051A-BB7D-4C07-A498-870D1C4222BE}" destId="{11A6DD98-D836-4B4C-BAA1-685AA29F3CFC}" srcOrd="0" destOrd="0" presId="urn:microsoft.com/office/officeart/2018/2/layout/IconCircleList"/>
    <dgm:cxn modelId="{12C7DFA6-B99D-4207-A034-776B8E9D678A}" type="presParOf" srcId="{ED2E051A-BB7D-4C07-A498-870D1C4222BE}" destId="{5A08CF6C-923B-4C94-A790-5AC9E5D603E6}" srcOrd="1" destOrd="0" presId="urn:microsoft.com/office/officeart/2018/2/layout/IconCircleList"/>
    <dgm:cxn modelId="{3493452C-C660-4ADE-B015-6B3BE28A9BEB}" type="presParOf" srcId="{ED2E051A-BB7D-4C07-A498-870D1C4222BE}" destId="{6F2D91CE-CED0-40EC-89E5-30F94F882736}" srcOrd="2" destOrd="0" presId="urn:microsoft.com/office/officeart/2018/2/layout/IconCircleList"/>
    <dgm:cxn modelId="{A8510438-46DC-488C-8162-5877ED4F6A5D}" type="presParOf" srcId="{ED2E051A-BB7D-4C07-A498-870D1C4222BE}" destId="{759896B2-1CBB-4308-B799-F5BF5C318E08}" srcOrd="3" destOrd="0" presId="urn:microsoft.com/office/officeart/2018/2/layout/IconCircleList"/>
    <dgm:cxn modelId="{53135DA8-E34E-4910-ADA7-6C4BC0B75FF9}" type="presParOf" srcId="{C77D09EE-9576-463A-A820-02CCCC569E33}" destId="{2F2581F4-AF61-41FC-AC9C-84F82418767B}" srcOrd="1" destOrd="0" presId="urn:microsoft.com/office/officeart/2018/2/layout/IconCircleList"/>
    <dgm:cxn modelId="{372CD21F-2BBE-4EE8-A37D-9712ABDCF6F5}" type="presParOf" srcId="{C77D09EE-9576-463A-A820-02CCCC569E33}" destId="{F0A7B4E2-30AF-4044-8CCE-3D8DAA463A03}" srcOrd="2" destOrd="0" presId="urn:microsoft.com/office/officeart/2018/2/layout/IconCircleList"/>
    <dgm:cxn modelId="{720720BF-544E-4EA7-B1CB-F2797763E20F}" type="presParOf" srcId="{F0A7B4E2-30AF-4044-8CCE-3D8DAA463A03}" destId="{B110F842-A773-4DC2-A634-BD168668C0C2}" srcOrd="0" destOrd="0" presId="urn:microsoft.com/office/officeart/2018/2/layout/IconCircleList"/>
    <dgm:cxn modelId="{0DE2E97F-41BB-4989-B0AB-0C32D68F4A3C}" type="presParOf" srcId="{F0A7B4E2-30AF-4044-8CCE-3D8DAA463A03}" destId="{E19F3FFD-F3F3-464C-8CF7-12FA03C1A8A5}" srcOrd="1" destOrd="0" presId="urn:microsoft.com/office/officeart/2018/2/layout/IconCircleList"/>
    <dgm:cxn modelId="{0AD30BB2-2AC6-452C-8B3B-1D55393C92BD}" type="presParOf" srcId="{F0A7B4E2-30AF-4044-8CCE-3D8DAA463A03}" destId="{6B403453-F959-42BF-BB17-DD6BE9CE9817}" srcOrd="2" destOrd="0" presId="urn:microsoft.com/office/officeart/2018/2/layout/IconCircleList"/>
    <dgm:cxn modelId="{69DFDF99-ED27-4179-8315-2792F3E91671}" type="presParOf" srcId="{F0A7B4E2-30AF-4044-8CCE-3D8DAA463A03}" destId="{AEBF1343-DA7C-4590-A207-6E3FDEC5AC9B}" srcOrd="3" destOrd="0" presId="urn:microsoft.com/office/officeart/2018/2/layout/IconCircleList"/>
    <dgm:cxn modelId="{888A4B55-B312-4AE7-B5FB-CDE957D979AB}" type="presParOf" srcId="{C77D09EE-9576-463A-A820-02CCCC569E33}" destId="{8BAF4603-5B98-4A83-85B3-8266003DE9C4}" srcOrd="3" destOrd="0" presId="urn:microsoft.com/office/officeart/2018/2/layout/IconCircleList"/>
    <dgm:cxn modelId="{8FA51640-42AD-4879-BE1A-1BA667429D54}" type="presParOf" srcId="{C77D09EE-9576-463A-A820-02CCCC569E33}" destId="{E56D3F07-AA04-40A7-83A5-ABF0367EF1F3}" srcOrd="4" destOrd="0" presId="urn:microsoft.com/office/officeart/2018/2/layout/IconCircleList"/>
    <dgm:cxn modelId="{762B5A06-FEE2-4E65-B61A-1E53C20889D3}" type="presParOf" srcId="{E56D3F07-AA04-40A7-83A5-ABF0367EF1F3}" destId="{DF927AEA-33FA-4601-B494-603D1F7E2B5E}" srcOrd="0" destOrd="0" presId="urn:microsoft.com/office/officeart/2018/2/layout/IconCircleList"/>
    <dgm:cxn modelId="{8A4CB934-2C07-4FE2-BD0C-B3C7E3EFEBA9}" type="presParOf" srcId="{E56D3F07-AA04-40A7-83A5-ABF0367EF1F3}" destId="{C44F8326-80B5-4326-834A-76F883B3AFB4}" srcOrd="1" destOrd="0" presId="urn:microsoft.com/office/officeart/2018/2/layout/IconCircleList"/>
    <dgm:cxn modelId="{2A841221-3695-4703-A695-DCD2CAABCCAF}" type="presParOf" srcId="{E56D3F07-AA04-40A7-83A5-ABF0367EF1F3}" destId="{B14A846A-9714-47E8-B9E0-22BF8498881D}" srcOrd="2" destOrd="0" presId="urn:microsoft.com/office/officeart/2018/2/layout/IconCircleList"/>
    <dgm:cxn modelId="{BE770ADB-9202-4C9E-B180-433360197FA2}" type="presParOf" srcId="{E56D3F07-AA04-40A7-83A5-ABF0367EF1F3}" destId="{2588B787-9F73-464B-877D-72561AA9E704}" srcOrd="3" destOrd="0" presId="urn:microsoft.com/office/officeart/2018/2/layout/IconCircleList"/>
    <dgm:cxn modelId="{4BBD76E8-7856-48FD-A755-64144C20345A}" type="presParOf" srcId="{C77D09EE-9576-463A-A820-02CCCC569E33}" destId="{C1910366-9027-4310-81F8-A90DF3040466}" srcOrd="5" destOrd="0" presId="urn:microsoft.com/office/officeart/2018/2/layout/IconCircleList"/>
    <dgm:cxn modelId="{E2CCB103-CA1B-4F1C-8FB8-0B535436C37A}" type="presParOf" srcId="{C77D09EE-9576-463A-A820-02CCCC569E33}" destId="{4C7D0444-0679-4381-9268-569858FF8F57}" srcOrd="6" destOrd="0" presId="urn:microsoft.com/office/officeart/2018/2/layout/IconCircleList"/>
    <dgm:cxn modelId="{5627C124-C268-42BF-832D-AFCF1652FC0B}" type="presParOf" srcId="{4C7D0444-0679-4381-9268-569858FF8F57}" destId="{A0C81CA8-5DB2-4097-9AB7-0DF083851FF7}" srcOrd="0" destOrd="0" presId="urn:microsoft.com/office/officeart/2018/2/layout/IconCircleList"/>
    <dgm:cxn modelId="{E2B94DC2-F6B5-4F06-A060-2967DB994575}" type="presParOf" srcId="{4C7D0444-0679-4381-9268-569858FF8F57}" destId="{6399F13F-DDC6-4ECF-A13B-E085B8B3C183}" srcOrd="1" destOrd="0" presId="urn:microsoft.com/office/officeart/2018/2/layout/IconCircleList"/>
    <dgm:cxn modelId="{429619E5-1747-47E2-BDCC-DCB0F1D7B058}" type="presParOf" srcId="{4C7D0444-0679-4381-9268-569858FF8F57}" destId="{18878EDF-7CD8-4E90-8D87-4D8A83B56E20}" srcOrd="2" destOrd="0" presId="urn:microsoft.com/office/officeart/2018/2/layout/IconCircleList"/>
    <dgm:cxn modelId="{B3CE63B4-601E-439F-9269-18F03185DC5C}" type="presParOf" srcId="{4C7D0444-0679-4381-9268-569858FF8F57}" destId="{87ADC13A-E2D9-4D3D-9497-F0D7801FCAD3}" srcOrd="3" destOrd="0" presId="urn:microsoft.com/office/officeart/2018/2/layout/IconCircleList"/>
    <dgm:cxn modelId="{5C30FF41-7453-48DA-AB2F-D3796911A130}" type="presParOf" srcId="{C77D09EE-9576-463A-A820-02CCCC569E33}" destId="{B60512DC-0076-4372-8ECA-F09704A48557}" srcOrd="7" destOrd="0" presId="urn:microsoft.com/office/officeart/2018/2/layout/IconCircleList"/>
    <dgm:cxn modelId="{BD45EB7D-EB7D-4235-8AF9-FC7A9286464D}" type="presParOf" srcId="{C77D09EE-9576-463A-A820-02CCCC569E33}" destId="{F0451745-AF84-4D05-991C-6F3DCA04369C}" srcOrd="8" destOrd="0" presId="urn:microsoft.com/office/officeart/2018/2/layout/IconCircleList"/>
    <dgm:cxn modelId="{42C2C412-80AE-4CEF-AE64-FE23472CE43C}" type="presParOf" srcId="{F0451745-AF84-4D05-991C-6F3DCA04369C}" destId="{74BAAD21-C93D-4240-8A86-DA05B5A021A7}" srcOrd="0" destOrd="0" presId="urn:microsoft.com/office/officeart/2018/2/layout/IconCircleList"/>
    <dgm:cxn modelId="{5E3A3B9A-F792-48AE-A70A-E1418BC90F5D}" type="presParOf" srcId="{F0451745-AF84-4D05-991C-6F3DCA04369C}" destId="{52AF13DB-80F0-4B6E-BC0F-579E86854785}" srcOrd="1" destOrd="0" presId="urn:microsoft.com/office/officeart/2018/2/layout/IconCircleList"/>
    <dgm:cxn modelId="{15BF73A3-270F-46AB-A768-66AC5813662D}" type="presParOf" srcId="{F0451745-AF84-4D05-991C-6F3DCA04369C}" destId="{39D94D6F-8D57-4D3A-B887-3183504EEB51}" srcOrd="2" destOrd="0" presId="urn:microsoft.com/office/officeart/2018/2/layout/IconCircleList"/>
    <dgm:cxn modelId="{CCEE8A75-0F45-4573-B3F0-CB149DE5AD38}" type="presParOf" srcId="{F0451745-AF84-4D05-991C-6F3DCA04369C}" destId="{D23EFDE5-626C-45F9-9E2E-3738C95B7983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A6DD98-D836-4B4C-BAA1-685AA29F3CFC}">
      <dsp:nvSpPr>
        <dsp:cNvPr id="0" name=""/>
        <dsp:cNvSpPr/>
      </dsp:nvSpPr>
      <dsp:spPr>
        <a:xfrm>
          <a:off x="205509" y="828340"/>
          <a:ext cx="911674" cy="911674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A08CF6C-923B-4C94-A790-5AC9E5D603E6}">
      <dsp:nvSpPr>
        <dsp:cNvPr id="0" name=""/>
        <dsp:cNvSpPr/>
      </dsp:nvSpPr>
      <dsp:spPr>
        <a:xfrm>
          <a:off x="396960" y="1019791"/>
          <a:ext cx="528770" cy="52877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9896B2-1CBB-4308-B799-F5BF5C318E08}">
      <dsp:nvSpPr>
        <dsp:cNvPr id="0" name=""/>
        <dsp:cNvSpPr/>
      </dsp:nvSpPr>
      <dsp:spPr>
        <a:xfrm>
          <a:off x="1312541" y="828340"/>
          <a:ext cx="2148945" cy="9116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/>
            <a:t>Introducing: Your AI-Powered Personal Voice Agent</a:t>
          </a:r>
          <a:endParaRPr lang="en-US" sz="1400" kern="1200"/>
        </a:p>
      </dsp:txBody>
      <dsp:txXfrm>
        <a:off x="1312541" y="828340"/>
        <a:ext cx="2148945" cy="911674"/>
      </dsp:txXfrm>
    </dsp:sp>
    <dsp:sp modelId="{B110F842-A773-4DC2-A634-BD168668C0C2}">
      <dsp:nvSpPr>
        <dsp:cNvPr id="0" name=""/>
        <dsp:cNvSpPr/>
      </dsp:nvSpPr>
      <dsp:spPr>
        <a:xfrm>
          <a:off x="3835925" y="828340"/>
          <a:ext cx="911674" cy="911674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19F3FFD-F3F3-464C-8CF7-12FA03C1A8A5}">
      <dsp:nvSpPr>
        <dsp:cNvPr id="0" name=""/>
        <dsp:cNvSpPr/>
      </dsp:nvSpPr>
      <dsp:spPr>
        <a:xfrm>
          <a:off x="4027376" y="1019791"/>
          <a:ext cx="528770" cy="52877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BF1343-DA7C-4590-A207-6E3FDEC5AC9B}">
      <dsp:nvSpPr>
        <dsp:cNvPr id="0" name=""/>
        <dsp:cNvSpPr/>
      </dsp:nvSpPr>
      <dsp:spPr>
        <a:xfrm>
          <a:off x="4942957" y="828340"/>
          <a:ext cx="2148945" cy="9116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/>
            <a:t>Instant Search:</a:t>
          </a:r>
          <a:r>
            <a:rPr lang="en-GB" sz="1400" kern="1200"/>
            <a:t> It finds anything you need</a:t>
          </a:r>
          <a:endParaRPr lang="en-US" sz="1400" kern="1200"/>
        </a:p>
      </dsp:txBody>
      <dsp:txXfrm>
        <a:off x="4942957" y="828340"/>
        <a:ext cx="2148945" cy="911674"/>
      </dsp:txXfrm>
    </dsp:sp>
    <dsp:sp modelId="{DF927AEA-33FA-4601-B494-603D1F7E2B5E}">
      <dsp:nvSpPr>
        <dsp:cNvPr id="0" name=""/>
        <dsp:cNvSpPr/>
      </dsp:nvSpPr>
      <dsp:spPr>
        <a:xfrm>
          <a:off x="7466341" y="828340"/>
          <a:ext cx="911674" cy="911674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44F8326-80B5-4326-834A-76F883B3AFB4}">
      <dsp:nvSpPr>
        <dsp:cNvPr id="0" name=""/>
        <dsp:cNvSpPr/>
      </dsp:nvSpPr>
      <dsp:spPr>
        <a:xfrm>
          <a:off x="7657792" y="1019791"/>
          <a:ext cx="528770" cy="52877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588B787-9F73-464B-877D-72561AA9E704}">
      <dsp:nvSpPr>
        <dsp:cNvPr id="0" name=""/>
        <dsp:cNvSpPr/>
      </dsp:nvSpPr>
      <dsp:spPr>
        <a:xfrm>
          <a:off x="8573374" y="828340"/>
          <a:ext cx="2148945" cy="9116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/>
            <a:t>Effortless Scheduling:</a:t>
          </a:r>
          <a:r>
            <a:rPr lang="en-GB" sz="1400" kern="1200"/>
            <a:t> It manages your calendar, creating and deleting events</a:t>
          </a:r>
          <a:endParaRPr lang="en-US" sz="1400" kern="1200"/>
        </a:p>
      </dsp:txBody>
      <dsp:txXfrm>
        <a:off x="8573374" y="828340"/>
        <a:ext cx="2148945" cy="911674"/>
      </dsp:txXfrm>
    </dsp:sp>
    <dsp:sp modelId="{A0C81CA8-5DB2-4097-9AB7-0DF083851FF7}">
      <dsp:nvSpPr>
        <dsp:cNvPr id="0" name=""/>
        <dsp:cNvSpPr/>
      </dsp:nvSpPr>
      <dsp:spPr>
        <a:xfrm>
          <a:off x="205509" y="2452790"/>
          <a:ext cx="911674" cy="911674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399F13F-DDC6-4ECF-A13B-E085B8B3C183}">
      <dsp:nvSpPr>
        <dsp:cNvPr id="0" name=""/>
        <dsp:cNvSpPr/>
      </dsp:nvSpPr>
      <dsp:spPr>
        <a:xfrm>
          <a:off x="396960" y="2644242"/>
          <a:ext cx="528770" cy="52877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ADC13A-E2D9-4D3D-9497-F0D7801FCAD3}">
      <dsp:nvSpPr>
        <dsp:cNvPr id="0" name=""/>
        <dsp:cNvSpPr/>
      </dsp:nvSpPr>
      <dsp:spPr>
        <a:xfrm>
          <a:off x="1312541" y="2452790"/>
          <a:ext cx="2148945" cy="9116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/>
            <a:t>Seamless Communication:</a:t>
          </a:r>
          <a:r>
            <a:rPr lang="en-GB" sz="1400" kern="1200"/>
            <a:t> It sends emails at your command</a:t>
          </a:r>
          <a:endParaRPr lang="en-US" sz="1400" kern="1200"/>
        </a:p>
      </dsp:txBody>
      <dsp:txXfrm>
        <a:off x="1312541" y="2452790"/>
        <a:ext cx="2148945" cy="911674"/>
      </dsp:txXfrm>
    </dsp:sp>
    <dsp:sp modelId="{74BAAD21-C93D-4240-8A86-DA05B5A021A7}">
      <dsp:nvSpPr>
        <dsp:cNvPr id="0" name=""/>
        <dsp:cNvSpPr/>
      </dsp:nvSpPr>
      <dsp:spPr>
        <a:xfrm>
          <a:off x="3835925" y="2452790"/>
          <a:ext cx="911674" cy="911674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2AF13DB-80F0-4B6E-BC0F-579E86854785}">
      <dsp:nvSpPr>
        <dsp:cNvPr id="0" name=""/>
        <dsp:cNvSpPr/>
      </dsp:nvSpPr>
      <dsp:spPr>
        <a:xfrm>
          <a:off x="4027376" y="2644242"/>
          <a:ext cx="528770" cy="52877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3EFDE5-626C-45F9-9E2E-3738C95B7983}">
      <dsp:nvSpPr>
        <dsp:cNvPr id="0" name=""/>
        <dsp:cNvSpPr/>
      </dsp:nvSpPr>
      <dsp:spPr>
        <a:xfrm>
          <a:off x="4942957" y="2452790"/>
          <a:ext cx="2148945" cy="9116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/>
            <a:t>Your Language, Your Way:</a:t>
          </a:r>
          <a:r>
            <a:rPr lang="en-GB" sz="1400" kern="1200"/>
            <a:t> All interactions happen in your preferred language</a:t>
          </a:r>
          <a:endParaRPr lang="en-US" sz="1400" kern="1200"/>
        </a:p>
      </dsp:txBody>
      <dsp:txXfrm>
        <a:off x="4942957" y="2452790"/>
        <a:ext cx="2148945" cy="91167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19/08/2023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19/08/2023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19/08/2023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19/08/2023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19/08/2023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19/08/2023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19/08/2023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19/08/2023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19/08/2023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19/08/2023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19/08/2023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GB" smtClean="0"/>
              <a:t>19/08/2023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GB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gist.github.com/CooperPair/85c4a17e2e7d7e19b00a29bd215b8498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9203DE33-2CD4-4CA8-9AF3-37C3B6513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AF57B88-1D4C-41FA-A761-EC1DD10C3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548F45-5164-4ABB-8212-7F293FDED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Data concept">
            <a:extLst>
              <a:ext uri="{FF2B5EF4-FFF2-40B4-BE49-F238E27FC236}">
                <a16:creationId xmlns:a16="http://schemas.microsoft.com/office/drawing/2014/main" id="{2CAA24B5-C072-07F4-D999-04375C5238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0991" b="-2"/>
          <a:stretch/>
        </p:blipFill>
        <p:spPr>
          <a:xfrm>
            <a:off x="4038599" y="10"/>
            <a:ext cx="8160026" cy="6875809"/>
          </a:xfrm>
          <a:prstGeom prst="rect">
            <a:avLst/>
          </a:prstGeom>
        </p:spPr>
      </p:pic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5E81CCFB-7BEF-4186-86FB-D09450B4D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4473" y="2950387"/>
            <a:ext cx="3052293" cy="3531403"/>
          </a:xfrm>
        </p:spPr>
        <p:txBody>
          <a:bodyPr anchor="t">
            <a:normAutofit/>
          </a:bodyPr>
          <a:lstStyle/>
          <a:p>
            <a:pPr algn="r"/>
            <a:r>
              <a:rPr lang="en-GB" sz="4000" b="1" dirty="0">
                <a:solidFill>
                  <a:srgbClr val="FFFFFF"/>
                </a:solidFill>
                <a:cs typeface="Calibri Light"/>
              </a:rPr>
              <a:t>TEAM MATRIX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77922" y="545020"/>
            <a:ext cx="2848601" cy="162093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>
              <a:lnSpc>
                <a:spcPct val="100000"/>
              </a:lnSpc>
            </a:pPr>
            <a:r>
              <a:rPr lang="en-GB" sz="2000" b="1" dirty="0">
                <a:solidFill>
                  <a:srgbClr val="FFFFFF"/>
                </a:solidFill>
                <a:cs typeface="Calibri"/>
              </a:rPr>
              <a:t>Dev Agarwal</a:t>
            </a:r>
            <a:br>
              <a:rPr lang="en-GB" sz="2000" b="1" dirty="0">
                <a:solidFill>
                  <a:srgbClr val="FFFFFF"/>
                </a:solidFill>
                <a:cs typeface="Calibri"/>
              </a:rPr>
            </a:br>
            <a:r>
              <a:rPr lang="en-GB" sz="2000" b="1" dirty="0">
                <a:solidFill>
                  <a:srgbClr val="FFFFFF"/>
                </a:solidFill>
                <a:cs typeface="Calibri"/>
              </a:rPr>
              <a:t>(Tech Lead @ gooey.ai)</a:t>
            </a:r>
            <a:br>
              <a:rPr lang="en-GB" sz="2000" b="1" dirty="0">
                <a:solidFill>
                  <a:srgbClr val="FFFFFF"/>
                </a:solidFill>
                <a:cs typeface="Calibri"/>
              </a:rPr>
            </a:br>
            <a:r>
              <a:rPr lang="en-GB" sz="2000" b="1" dirty="0">
                <a:solidFill>
                  <a:srgbClr val="FFFFFF"/>
                </a:solidFill>
                <a:cs typeface="Calibri"/>
              </a:rPr>
              <a:t>Rohit Anand</a:t>
            </a:r>
            <a:br>
              <a:rPr lang="en-GB" sz="2000" b="1" dirty="0">
                <a:solidFill>
                  <a:srgbClr val="FFFFFF"/>
                </a:solidFill>
                <a:cs typeface="Calibri"/>
              </a:rPr>
            </a:br>
            <a:r>
              <a:rPr lang="en-GB" sz="2000" b="1" dirty="0">
                <a:solidFill>
                  <a:srgbClr val="FFFFFF"/>
                </a:solidFill>
                <a:cs typeface="Calibri"/>
              </a:rPr>
              <a:t>(</a:t>
            </a:r>
            <a:r>
              <a:rPr lang="en-GB" sz="2000" b="1" dirty="0" err="1">
                <a:solidFill>
                  <a:srgbClr val="FFFFFF"/>
                </a:solidFill>
                <a:cs typeface="Calibri"/>
              </a:rPr>
              <a:t>MLE@Glance</a:t>
            </a:r>
            <a:r>
              <a:rPr lang="en-GB" sz="2000" b="1" dirty="0">
                <a:solidFill>
                  <a:srgbClr val="FFFFFF"/>
                </a:solidFill>
                <a:cs typeface="Calibri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6B4174-5856-E963-8679-9D59A7D3F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GB" sz="4000" b="1" dirty="0">
                <a:solidFill>
                  <a:srgbClr val="FFFFFF"/>
                </a:solidFill>
                <a:cs typeface="Calibri Light"/>
              </a:rPr>
              <a:t>What is MATRIX</a:t>
            </a:r>
            <a:endParaRPr lang="en-GB" sz="4000" dirty="0">
              <a:solidFill>
                <a:srgbClr val="FFFFFF"/>
              </a:solidFill>
              <a:cs typeface="Calibri Light" panose="020F0302020204030204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8AC166D-162C-8D55-CC5A-89BEA4BF724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43919160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866357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0" name="Rectangle 69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 descr="A person and person looking at a phone&#10;&#10;Description automatically generated">
            <a:extLst>
              <a:ext uri="{FF2B5EF4-FFF2-40B4-BE49-F238E27FC236}">
                <a16:creationId xmlns:a16="http://schemas.microsoft.com/office/drawing/2014/main" id="{CE42BA82-8C1D-3949-0FB9-3DEC697693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357" b="14606"/>
          <a:stretch/>
        </p:blipFill>
        <p:spPr>
          <a:xfrm>
            <a:off x="1" y="88787"/>
            <a:ext cx="9669642" cy="6857990"/>
          </a:xfrm>
          <a:prstGeom prst="rect">
            <a:avLst/>
          </a:prstGeom>
        </p:spPr>
      </p:pic>
      <p:sp>
        <p:nvSpPr>
          <p:cNvPr id="72" name="Rectangle 71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6603EB-BF55-587F-C740-03D855B243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1610" y="365125"/>
            <a:ext cx="3822189" cy="1899912"/>
          </a:xfrm>
        </p:spPr>
        <p:txBody>
          <a:bodyPr>
            <a:normAutofit/>
          </a:bodyPr>
          <a:lstStyle/>
          <a:p>
            <a:r>
              <a:rPr lang="en-GB" sz="4000" b="1">
                <a:cs typeface="Calibri Light"/>
              </a:rPr>
              <a:t>Why MATRIX...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1AA80F22-CC2E-09D9-4DBF-B20C3F7BDD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1610" y="1709192"/>
            <a:ext cx="3822189" cy="4822877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 marL="0" indent="0">
              <a:buNone/>
            </a:pPr>
            <a:r>
              <a:rPr lang="en-GB" sz="2400" b="1" dirty="0">
                <a:ea typeface="+mn-lt"/>
                <a:cs typeface="+mn-lt"/>
              </a:rPr>
              <a:t>Smartphone Accessibility:</a:t>
            </a:r>
            <a:endParaRPr lang="en-GB" sz="2400" dirty="0">
              <a:cs typeface="Calibri"/>
            </a:endParaRPr>
          </a:p>
          <a:p>
            <a:pPr marL="0" indent="0">
              <a:buNone/>
            </a:pPr>
            <a:r>
              <a:rPr lang="en-GB" sz="2400" dirty="0">
                <a:ea typeface="+mn-lt"/>
                <a:cs typeface="+mn-lt"/>
              </a:rPr>
              <a:t> Over 2 billion people worldwide lack access to smartphones</a:t>
            </a:r>
            <a:endParaRPr lang="en-GB" sz="2400" dirty="0">
              <a:cs typeface="Calibri"/>
            </a:endParaRPr>
          </a:p>
          <a:p>
            <a:pPr marL="0" indent="0">
              <a:buNone/>
            </a:pPr>
            <a:r>
              <a:rPr lang="en-GB" sz="2400" b="1" dirty="0">
                <a:ea typeface="+mn-lt"/>
                <a:cs typeface="+mn-lt"/>
              </a:rPr>
              <a:t>Internet Connectivity:</a:t>
            </a:r>
            <a:endParaRPr lang="en-GB" sz="2400" dirty="0">
              <a:cs typeface="Calibri" panose="020F0502020204030204"/>
            </a:endParaRPr>
          </a:p>
          <a:p>
            <a:pPr marL="0" indent="0">
              <a:buNone/>
            </a:pPr>
            <a:r>
              <a:rPr lang="en-GB" sz="2400" dirty="0">
                <a:ea typeface="+mn-lt"/>
                <a:cs typeface="+mn-lt"/>
              </a:rPr>
              <a:t> Approximately 3 billion people worldwide are without Internet access.</a:t>
            </a:r>
            <a:endParaRPr lang="en-GB" sz="2400" dirty="0">
              <a:cs typeface="Calibri" panose="020F0502020204030204"/>
            </a:endParaRPr>
          </a:p>
          <a:p>
            <a:pPr marL="0" indent="0">
              <a:buNone/>
            </a:pPr>
            <a:r>
              <a:rPr lang="en-GB" sz="2400" b="1" dirty="0">
                <a:ea typeface="+mn-lt"/>
                <a:cs typeface="+mn-lt"/>
              </a:rPr>
              <a:t>Email Availability:</a:t>
            </a:r>
            <a:endParaRPr lang="en-GB" sz="2400" dirty="0">
              <a:cs typeface="Calibri" panose="020F0502020204030204"/>
            </a:endParaRPr>
          </a:p>
          <a:p>
            <a:pPr marL="0" indent="0">
              <a:buNone/>
            </a:pPr>
            <a:r>
              <a:rPr lang="en-GB" sz="2400" dirty="0">
                <a:ea typeface="+mn-lt"/>
                <a:cs typeface="+mn-lt"/>
              </a:rPr>
              <a:t> Nearly 3 billion people worldwide do not possess email addresses</a:t>
            </a:r>
            <a:endParaRPr lang="en-GB" sz="2400" dirty="0">
              <a:cs typeface="Calibri"/>
            </a:endParaRPr>
          </a:p>
          <a:p>
            <a:pPr marL="0" indent="0">
              <a:buNone/>
            </a:pPr>
            <a:r>
              <a:rPr lang="en-GB" sz="2400" b="1" dirty="0">
                <a:ea typeface="+mn-lt"/>
                <a:cs typeface="+mn-lt"/>
              </a:rPr>
              <a:t> Language Diversity:</a:t>
            </a:r>
            <a:endParaRPr lang="en-GB" sz="2400" dirty="0">
              <a:cs typeface="Calibri" panose="020F0502020204030204"/>
            </a:endParaRPr>
          </a:p>
          <a:p>
            <a:pPr marL="0" indent="0">
              <a:buNone/>
            </a:pPr>
            <a:r>
              <a:rPr lang="en-GB" sz="2400" dirty="0">
                <a:ea typeface="+mn-lt"/>
                <a:cs typeface="+mn-lt"/>
              </a:rPr>
              <a:t> English is unfamiliar to 85% of the global population</a:t>
            </a:r>
            <a:endParaRPr lang="en-GB" sz="2400" dirty="0">
              <a:cs typeface="Calibri"/>
            </a:endParaRPr>
          </a:p>
          <a:p>
            <a:endParaRPr lang="en-GB" sz="24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795080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B217A-9634-1A34-EFA9-882294E58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cs typeface="Calibri Light"/>
              </a:rPr>
              <a:t>Solution Architecture</a:t>
            </a:r>
            <a:endParaRPr lang="en-GB" b="1">
              <a:cs typeface="Calibri Light"/>
            </a:endParaRPr>
          </a:p>
        </p:txBody>
      </p:sp>
      <p:pic>
        <p:nvPicPr>
          <p:cNvPr id="7" name="Content Placeholder 6" descr="A diagram of a speech language&#10;&#10;Description automatically generated">
            <a:extLst>
              <a:ext uri="{FF2B5EF4-FFF2-40B4-BE49-F238E27FC236}">
                <a16:creationId xmlns:a16="http://schemas.microsoft.com/office/drawing/2014/main" id="{A6543BF7-432E-6E84-D1C6-78F266CDDC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21523" y="1514907"/>
            <a:ext cx="8268334" cy="4928386"/>
          </a:xfrm>
        </p:spPr>
      </p:pic>
    </p:spTree>
    <p:extLst>
      <p:ext uri="{BB962C8B-B14F-4D97-AF65-F5344CB8AC3E}">
        <p14:creationId xmlns:p14="http://schemas.microsoft.com/office/powerpoint/2010/main" val="21080299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6CCA5F87-1D1E-45CB-8D83-FC7EEFAD99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Target with various rings of accuracy">
            <a:extLst>
              <a:ext uri="{FF2B5EF4-FFF2-40B4-BE49-F238E27FC236}">
                <a16:creationId xmlns:a16="http://schemas.microsoft.com/office/drawing/2014/main" id="{3D44BBBC-A6B4-1457-2E53-C7B549D405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298" b="9091"/>
          <a:stretch/>
        </p:blipFill>
        <p:spPr>
          <a:xfrm>
            <a:off x="20" y="10"/>
            <a:ext cx="8668492" cy="685799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7CCFC2C6-6238-4A2F-93DE-2ADF74AF6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711652" y="0"/>
            <a:ext cx="8480347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9702EC-1F2B-E006-E54D-F6FC7D1963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8600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Demo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007418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A0C6C9-2D44-C214-675B-10D19E9A75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33733"/>
            <a:ext cx="10515600" cy="872448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GB" sz="8000" dirty="0">
                <a:cs typeface="Calibri"/>
              </a:rPr>
              <a:t>Prompt...</a:t>
            </a:r>
            <a:endParaRPr lang="en-US">
              <a:cs typeface="Calibri"/>
            </a:endParaRPr>
          </a:p>
          <a:p>
            <a:pPr marL="0" indent="0">
              <a:buNone/>
            </a:pPr>
            <a:endParaRPr lang="en-GB" sz="8000" dirty="0">
              <a:cs typeface="Calibri"/>
            </a:endParaRPr>
          </a:p>
          <a:p>
            <a:pPr marL="0" indent="0">
              <a:buNone/>
            </a:pPr>
            <a:r>
              <a:rPr lang="en-GB" sz="2400" dirty="0">
                <a:ea typeface="+mn-lt"/>
                <a:cs typeface="+mn-lt"/>
                <a:hlinkClick r:id="rId2"/>
              </a:rPr>
              <a:t>VOICE PROMPT COMMAND</a:t>
            </a:r>
            <a:endParaRPr lang="en-GB"/>
          </a:p>
          <a:p>
            <a:pPr marL="0" indent="0">
              <a:buNone/>
            </a:pPr>
            <a:endParaRPr lang="en-GB" sz="2400" dirty="0">
              <a:cs typeface="Calibri"/>
            </a:endParaRPr>
          </a:p>
          <a:p>
            <a:pPr marL="0" indent="0">
              <a:buNone/>
            </a:pPr>
            <a:endParaRPr lang="en-GB" sz="80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088004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4A2F55-633E-8613-6B1F-04569A4F56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GB" sz="4000" b="1">
                <a:solidFill>
                  <a:srgbClr val="FFFFFF"/>
                </a:solidFill>
                <a:cs typeface="Calibri Light"/>
              </a:rPr>
              <a:t>Use cases and Impact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1062A6-47F4-7FE5-BB1B-E2BA3A568A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2318197"/>
            <a:ext cx="9724031" cy="368335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buNone/>
            </a:pPr>
            <a:r>
              <a:rPr lang="en-GB" sz="2000" b="1" dirty="0">
                <a:ea typeface="+mn-lt"/>
                <a:cs typeface="+mn-lt"/>
              </a:rPr>
              <a:t>   </a:t>
            </a:r>
            <a:r>
              <a:rPr lang="en-GB" sz="2000" u="sng" dirty="0">
                <a:ea typeface="+mn-lt"/>
                <a:cs typeface="+mn-lt"/>
              </a:rPr>
              <a:t>High Availability and Penetration:</a:t>
            </a:r>
            <a:endParaRPr lang="en-US" sz="2000" u="sng" dirty="0">
              <a:cs typeface="Calibri"/>
            </a:endParaRPr>
          </a:p>
          <a:p>
            <a:pPr lvl="1">
              <a:buFont typeface="Arial"/>
              <a:buChar char="•"/>
            </a:pPr>
            <a:r>
              <a:rPr lang="en-GB" sz="2000" dirty="0">
                <a:ea typeface="+mn-lt"/>
                <a:cs typeface="+mn-lt"/>
              </a:rPr>
              <a:t>No Internet Required: Reaching billions in disconnected areas</a:t>
            </a:r>
            <a:endParaRPr lang="en-GB" sz="2000" dirty="0">
              <a:cs typeface="Calibri"/>
            </a:endParaRPr>
          </a:p>
          <a:p>
            <a:pPr lvl="1">
              <a:buFont typeface="Arial"/>
              <a:buChar char="•"/>
            </a:pPr>
            <a:r>
              <a:rPr lang="en-GB" sz="2000" dirty="0">
                <a:ea typeface="+mn-lt"/>
                <a:cs typeface="+mn-lt"/>
              </a:rPr>
              <a:t>Seamless Access: Providing continuous service availability</a:t>
            </a:r>
          </a:p>
          <a:p>
            <a:pPr indent="0">
              <a:buNone/>
            </a:pPr>
            <a:r>
              <a:rPr lang="en-GB" sz="2000" u="sng" dirty="0">
                <a:ea typeface="+mn-lt"/>
                <a:cs typeface="+mn-lt"/>
              </a:rPr>
              <a:t>Versatile Integration:</a:t>
            </a:r>
            <a:endParaRPr lang="en-GB" sz="2000" u="sng" dirty="0">
              <a:cs typeface="Calibri"/>
            </a:endParaRPr>
          </a:p>
          <a:p>
            <a:pPr lvl="1">
              <a:buFont typeface="Arial"/>
              <a:buChar char="•"/>
            </a:pPr>
            <a:r>
              <a:rPr lang="en-GB" sz="2000" dirty="0">
                <a:ea typeface="+mn-lt"/>
                <a:cs typeface="+mn-lt"/>
              </a:rPr>
              <a:t>Pluggable Powerhouse: Fits into a wide range of applications</a:t>
            </a:r>
            <a:endParaRPr lang="en-GB" sz="2000" dirty="0">
              <a:cs typeface="Calibri"/>
            </a:endParaRPr>
          </a:p>
          <a:p>
            <a:pPr lvl="1">
              <a:buFont typeface="Arial"/>
              <a:buChar char="•"/>
            </a:pPr>
            <a:r>
              <a:rPr lang="en-GB" sz="2000" dirty="0">
                <a:ea typeface="+mn-lt"/>
                <a:cs typeface="+mn-lt"/>
              </a:rPr>
              <a:t>Universal Telephonic Frontend: Enabling diverse Gen AI solutions</a:t>
            </a:r>
            <a:endParaRPr lang="en-GB" sz="2000" dirty="0">
              <a:cs typeface="Calibri"/>
            </a:endParaRPr>
          </a:p>
          <a:p>
            <a:pPr indent="0">
              <a:buNone/>
            </a:pPr>
            <a:r>
              <a:rPr lang="en-GB" sz="2000" u="sng" dirty="0">
                <a:ea typeface="+mn-lt"/>
                <a:cs typeface="+mn-lt"/>
              </a:rPr>
              <a:t>Transforming Customer Success:</a:t>
            </a:r>
            <a:endParaRPr lang="en-GB" sz="2000" u="sng" dirty="0">
              <a:cs typeface="Calibri"/>
            </a:endParaRPr>
          </a:p>
          <a:p>
            <a:pPr lvl="1">
              <a:buFont typeface="Arial"/>
              <a:buChar char="•"/>
            </a:pPr>
            <a:r>
              <a:rPr lang="en-GB" sz="2000" dirty="0">
                <a:ea typeface="+mn-lt"/>
                <a:cs typeface="+mn-lt"/>
              </a:rPr>
              <a:t>Unprecedented Impact: Reshaping the call centre industry</a:t>
            </a:r>
            <a:endParaRPr lang="en-GB" sz="2000" dirty="0">
              <a:cs typeface="Calibri"/>
            </a:endParaRPr>
          </a:p>
          <a:p>
            <a:pPr lvl="1">
              <a:buFont typeface="Arial"/>
              <a:buChar char="•"/>
            </a:pPr>
            <a:r>
              <a:rPr lang="en-GB" sz="2000" dirty="0">
                <a:ea typeface="+mn-lt"/>
                <a:cs typeface="+mn-lt"/>
              </a:rPr>
              <a:t>Efficiency and Accessibility: Elevating customer experience</a:t>
            </a:r>
            <a:endParaRPr lang="en-GB" sz="2000" dirty="0">
              <a:cs typeface="Calibri"/>
            </a:endParaRPr>
          </a:p>
          <a:p>
            <a:pPr marL="0" indent="0">
              <a:buNone/>
            </a:pPr>
            <a:endParaRPr lang="en-GB" sz="20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129608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 descr="Aerial view of a highway near the ocean">
            <a:extLst>
              <a:ext uri="{FF2B5EF4-FFF2-40B4-BE49-F238E27FC236}">
                <a16:creationId xmlns:a16="http://schemas.microsoft.com/office/drawing/2014/main" id="{15AB1DAF-E830-B197-7051-F3622F99149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5858" b="19142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49634EE-A7D1-D3C7-A2E3-F6328C3C4E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FFFF"/>
                </a:solidFill>
              </a:rPr>
              <a:t>Thank You </a:t>
            </a:r>
          </a:p>
        </p:txBody>
      </p:sp>
    </p:spTree>
    <p:extLst>
      <p:ext uri="{BB962C8B-B14F-4D97-AF65-F5344CB8AC3E}">
        <p14:creationId xmlns:p14="http://schemas.microsoft.com/office/powerpoint/2010/main" val="2770184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office theme</vt:lpstr>
      <vt:lpstr>TEAM MATRIX</vt:lpstr>
      <vt:lpstr>What is MATRIX</vt:lpstr>
      <vt:lpstr>Why MATRIX...</vt:lpstr>
      <vt:lpstr>Solution Architecture</vt:lpstr>
      <vt:lpstr>Demo</vt:lpstr>
      <vt:lpstr>PowerPoint Presentation</vt:lpstr>
      <vt:lpstr>Use cases and Impact</vt:lpstr>
      <vt:lpstr>Thank You 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267</cp:revision>
  <dcterms:created xsi:type="dcterms:W3CDTF">2023-08-20T02:14:11Z</dcterms:created>
  <dcterms:modified xsi:type="dcterms:W3CDTF">2023-08-20T05:36:34Z</dcterms:modified>
</cp:coreProperties>
</file>